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299" r:id="rId2"/>
    <p:sldId id="292" r:id="rId3"/>
    <p:sldId id="289" r:id="rId4"/>
    <p:sldId id="282" r:id="rId5"/>
    <p:sldId id="310" r:id="rId6"/>
    <p:sldId id="288" r:id="rId7"/>
    <p:sldId id="311" r:id="rId8"/>
    <p:sldId id="312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160"/>
    <a:srgbClr val="797E01"/>
    <a:srgbClr val="B70005"/>
    <a:srgbClr val="01415B"/>
    <a:srgbClr val="D6621A"/>
    <a:srgbClr val="CE5300"/>
    <a:srgbClr val="D65700"/>
    <a:srgbClr val="F5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-1584" y="-84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3ED29-B747-4C3E-AA8F-C4D92E376AF1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7BAE7-0961-4F6E-88B6-0CC6A6168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94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BAE7-0961-4F6E-88B6-0CC6A6168B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89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anchor="t"/>
          <a:lstStyle/>
          <a:p>
            <a:pPr algn="ctr"/>
            <a:r>
              <a:rPr lang="en-GB" altLang="en-US" b="1" dirty="0" smtClean="0"/>
              <a:t>Lesson </a:t>
            </a:r>
            <a:r>
              <a:rPr lang="en-GB" altLang="en-US" b="1" smtClean="0"/>
              <a:t>Three: Mapping </a:t>
            </a:r>
            <a:r>
              <a:rPr lang="en-GB" altLang="en-US" b="1" dirty="0" smtClean="0"/>
              <a:t>the River Thames</a:t>
            </a:r>
            <a:endParaRPr lang="en-US" altLang="en-US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/>
              <a:t> </a:t>
            </a:r>
            <a:endParaRPr lang="en-US" altLang="en-US" sz="260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50825" y="2924944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76600" y="2924944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227763" y="2924944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443663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O:\EOL\Lauren\Rediscovering London's Geography\Outline Maps\UK\UK Outline + Longest rivers + N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43" y="1020657"/>
            <a:ext cx="4463928" cy="608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chemeClr val="bg1"/>
                </a:solidFill>
              </a:rPr>
              <a:t>The U.K.’s Longest Rivers 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20608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858000" y="34027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River Trent</a:t>
            </a:r>
          </a:p>
          <a:p>
            <a:r>
              <a:rPr lang="en-GB" dirty="0" smtClean="0"/>
              <a:t>297km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58000" y="46490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River </a:t>
            </a:r>
            <a:r>
              <a:rPr lang="en-GB" dirty="0" smtClean="0"/>
              <a:t>Great Ouse</a:t>
            </a:r>
            <a:endParaRPr lang="en-GB" dirty="0"/>
          </a:p>
          <a:p>
            <a:r>
              <a:rPr lang="en-GB" dirty="0" smtClean="0"/>
              <a:t>230km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858000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River </a:t>
            </a:r>
            <a:r>
              <a:rPr lang="en-GB" dirty="0" smtClean="0"/>
              <a:t>Thames</a:t>
            </a:r>
            <a:endParaRPr lang="en-GB" dirty="0"/>
          </a:p>
          <a:p>
            <a:r>
              <a:rPr lang="en-GB" dirty="0" smtClean="0"/>
              <a:t>346km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60735" y="4149080"/>
            <a:ext cx="159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River </a:t>
            </a:r>
            <a:r>
              <a:rPr lang="en-GB" dirty="0" smtClean="0"/>
              <a:t>Severn</a:t>
            </a:r>
            <a:endParaRPr lang="en-GB" dirty="0"/>
          </a:p>
          <a:p>
            <a:r>
              <a:rPr lang="en-GB" dirty="0" smtClean="0"/>
              <a:t>354km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67544" y="4972245"/>
            <a:ext cx="159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River </a:t>
            </a:r>
            <a:r>
              <a:rPr lang="en-GB" dirty="0" smtClean="0"/>
              <a:t>Wye 215km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52120" y="3933056"/>
            <a:ext cx="1205880" cy="1039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1"/>
          </p:cNvCxnSpPr>
          <p:nvPr/>
        </p:nvCxnSpPr>
        <p:spPr>
          <a:xfrm flipH="1">
            <a:off x="6012160" y="4972246"/>
            <a:ext cx="845840" cy="323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868144" y="6001692"/>
            <a:ext cx="1066553" cy="126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47664" y="5295410"/>
            <a:ext cx="3024336" cy="437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50741" y="4493941"/>
            <a:ext cx="2865864" cy="963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Grid Squares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6679" t="16098" r="43918" b="33929"/>
          <a:stretch/>
        </p:blipFill>
        <p:spPr bwMode="auto">
          <a:xfrm>
            <a:off x="1725756" y="1988840"/>
            <a:ext cx="4924064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9820" y="2564904"/>
            <a:ext cx="217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is located in grid square 8326.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71767" y="6125707"/>
            <a:ext cx="583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Ordnance Survey 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649820" y="3466745"/>
            <a:ext cx="217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locate B and C?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6 Figure </a:t>
            </a:r>
            <a:r>
              <a:rPr lang="en-GB" altLang="en-US" b="1" kern="0" dirty="0">
                <a:solidFill>
                  <a:schemeClr val="bg1"/>
                </a:solidFill>
              </a:rPr>
              <a:t>G</a:t>
            </a:r>
            <a:r>
              <a:rPr lang="en-GB" altLang="en-US" b="1" kern="0" dirty="0" smtClean="0">
                <a:solidFill>
                  <a:schemeClr val="bg1"/>
                </a:solidFill>
              </a:rPr>
              <a:t>rid References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61202" t="35154" r="9753" b="12105"/>
          <a:stretch/>
        </p:blipFill>
        <p:spPr bwMode="auto">
          <a:xfrm>
            <a:off x="1867675" y="1646035"/>
            <a:ext cx="4640225" cy="4666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49820" y="2564904"/>
            <a:ext cx="217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 is located at grid reference 632341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49820" y="3466745"/>
            <a:ext cx="217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locate A and?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00093" y="6211669"/>
            <a:ext cx="583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</a:t>
            </a:r>
            <a:r>
              <a:rPr lang="en-GB" dirty="0" smtClean="0"/>
              <a:t>C) Ordnance Survey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3221" r="8758" b="3374"/>
          <a:stretch/>
        </p:blipFill>
        <p:spPr bwMode="auto">
          <a:xfrm>
            <a:off x="395536" y="1657167"/>
            <a:ext cx="8114680" cy="4705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b="1" dirty="0" smtClean="0">
                <a:solidFill>
                  <a:schemeClr val="bg1"/>
                </a:solidFill>
              </a:rPr>
              <a:t>The Key</a:t>
            </a:r>
            <a:r>
              <a:rPr lang="en-GB" altLang="en-US" b="1" dirty="0">
                <a:solidFill>
                  <a:schemeClr val="bg1"/>
                </a:solidFill>
              </a:rPr>
              <a:t/>
            </a:r>
            <a:br>
              <a:rPr lang="en-GB" altLang="en-US" b="1" dirty="0">
                <a:solidFill>
                  <a:schemeClr val="bg1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1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The Scale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34176" t="84862" r="34070" b="5954"/>
          <a:stretch/>
        </p:blipFill>
        <p:spPr bwMode="auto">
          <a:xfrm>
            <a:off x="251520" y="2276872"/>
            <a:ext cx="8521700" cy="1385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59899" t="30923" r="5705" b="27568"/>
          <a:stretch/>
        </p:blipFill>
        <p:spPr bwMode="auto">
          <a:xfrm>
            <a:off x="1547788" y="2371816"/>
            <a:ext cx="5400600" cy="3476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9975" y="5898141"/>
            <a:ext cx="583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Ordnance Survey </a:t>
            </a:r>
            <a:endParaRPr lang="en-GB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chemeClr val="bg1"/>
                </a:solidFill>
              </a:rPr>
              <a:t>Contour Lines </a:t>
            </a:r>
            <a:endParaRPr lang="en-GB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26296"/>
            <a:ext cx="5106338" cy="242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58" y="4295266"/>
            <a:ext cx="3720603" cy="245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c2.staticflickr.com/8/7519/15415593184_716d434236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0008"/>
            <a:ext cx="3940560" cy="262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Spot the Location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3761" y="6288613"/>
            <a:ext cx="143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Kemble Railway Station from the Air © Zen Whisk, Flickr</a:t>
            </a:r>
            <a:endParaRPr lang="en-GB" sz="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5496" y="4331911"/>
            <a:ext cx="146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London, Greenwich Park © Martin </a:t>
            </a:r>
            <a:r>
              <a:rPr lang="en-GB" sz="800" b="1" dirty="0" err="1" smtClean="0"/>
              <a:t>Pettitt</a:t>
            </a:r>
            <a:r>
              <a:rPr lang="en-GB" sz="800" b="1" dirty="0" smtClean="0"/>
              <a:t>, Flickr</a:t>
            </a:r>
            <a:endParaRPr lang="en-GB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496" y="149697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</a:t>
            </a:r>
            <a:endParaRPr lang="en-GB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2597010" y="422108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C</a:t>
            </a:r>
            <a:endParaRPr lang="en-GB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95936" y="170080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B</a:t>
            </a:r>
            <a:endParaRPr lang="en-GB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7812360" y="4215189"/>
            <a:ext cx="1438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DSC_6185 ©  Thomas </a:t>
            </a:r>
            <a:r>
              <a:rPr lang="en-US" sz="800" b="1" dirty="0" err="1" smtClean="0"/>
              <a:t>Cogley</a:t>
            </a:r>
            <a:r>
              <a:rPr lang="en-US" sz="800" b="1" dirty="0" smtClean="0"/>
              <a:t>, Flickr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23695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GS-IBG Powerpoint templat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1326</TotalTime>
  <Words>114</Words>
  <Application>Microsoft Office PowerPoint</Application>
  <PresentationFormat>On-screen Show (4:3)</PresentationFormat>
  <Paragraphs>32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RGS-IBG Powerpoint template</vt:lpstr>
      <vt:lpstr>Lesson Three: Mapping the River Thames</vt:lpstr>
      <vt:lpstr>The U.K.’s Longest Rivers </vt:lpstr>
      <vt:lpstr>PowerPoint Presentation</vt:lpstr>
      <vt:lpstr>PowerPoint Presentation</vt:lpstr>
      <vt:lpstr>The Key </vt:lpstr>
      <vt:lpstr>PowerPoint Presentation</vt:lpstr>
      <vt:lpstr>Contour Lines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Bryony Collins</dc:creator>
  <cp:lastModifiedBy>Steve Brace</cp:lastModifiedBy>
  <cp:revision>76</cp:revision>
  <dcterms:created xsi:type="dcterms:W3CDTF">2015-02-19T09:33:17Z</dcterms:created>
  <dcterms:modified xsi:type="dcterms:W3CDTF">2016-06-06T13:36:05Z</dcterms:modified>
</cp:coreProperties>
</file>