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4CFEA-3593-43A7-8752-3607026BE31A}" v="42" dt="2023-05-04T17:32:24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2FE8-C675-F0AF-0296-B3A37CDB3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0327C-5276-BF3C-A961-409BD81FF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49ECB-41B2-73CA-C318-83C71110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5FC4-9C21-673A-44F5-B9E46568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3C58-DD9D-4272-3D95-D84D4238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9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5882-A9B9-753E-29F3-269A4D65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E7462-A0FC-0482-FA23-877BBA728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E9D8F-80BE-2694-85F0-505279F8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17034-CC53-8878-76C0-3582449F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333C4-6B6A-B826-B4AD-A87FEDD1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7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8E417-7BE5-1219-A9FC-44ED43ABF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67D2D-BDCE-E2C7-07EC-2F7A8F75C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1158-43A4-C614-D223-AD75D21A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17467-2CF9-1FEF-FEA5-D0A26946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47ECF-247C-D966-D834-A895BEAC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5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BD8-E319-D9CC-F7D7-59514AE0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C8237-233C-FBB5-BE61-3DAA869EE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3E01B-D58E-3EEF-D374-D964E237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F296B-E015-16F2-1077-BFFA4ACF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BC5FF-09D6-7128-754E-FEA01561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0B60-10B9-3F92-D6E4-F4F36ECE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BF7FD-A1D9-4FF1-A1F7-7EF1A3FEB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FC25-7B92-2F66-F3DF-E7BE2422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5A20C-F160-B9B9-1D7F-6BAB87C8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A8E4-E93B-7A89-D158-40BBB713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6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9238-1B99-8E04-C1DF-F32FDA0D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865C9-D645-2802-53DF-8280E791B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CBF84-F25E-CF96-5F09-A5E2A720A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AEF78-C0C8-3759-256E-97F9A9BC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98A83-288F-76A3-DDD5-161BCD8D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2D079-CAAD-2516-72D7-4FDD6EFF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5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AD26-6886-2BDD-D461-B38C92AA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ECBE2-DA53-A59F-F59F-2653BD556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6418D-7A29-6304-A718-8073E111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D1BD4-6A6B-FA80-3368-2B9468A19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62728-B97D-9E0D-7B42-8537CDAF4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1E908-F943-B98E-8EF4-258D1348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678BF-3B2F-09B1-2451-A31246C8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24039-1AC8-F1D6-DA22-C990CB92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4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7DE8-66AD-E5EE-36A2-AEF1A6DC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AF791-7EA0-F0EF-9839-BB2ED41C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5F0C-1593-D894-E8CF-F93776E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0AFBF-DB72-D71B-21FA-B9F016E9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88449-7A1D-7B8D-3D21-2B964BCF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7195F-3DF3-2945-42EE-3DE35269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0BB29-8E3C-2839-55EE-C58FF66D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0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9E14-D436-DA28-65BF-06B993AE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D294-FF51-7FA6-F867-A7D85D44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6149C-98BD-50C3-6F2D-CE5DCD481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62B96-D110-1C70-6491-F24D01B4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3AA5E-9BED-CCF5-0F28-99E498EE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8C404-3B8E-363A-65BD-1581B4A1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5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F1BB-10C1-D0CE-B464-A958E5BA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05209-2ECC-DA42-E75E-2C0A9E508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EE7DA-478C-89A0-1958-FC4A52E89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C29DC-032C-6EBD-09B7-E795496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0036E-DB48-9D38-03EC-45BAE24F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35C0-D553-F6C3-2132-4F3B1B8B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7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6F7F6-8599-A9BC-B9F9-D53E129C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3BA4E-B9AF-8C6B-888B-16CF6B8BD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945B-4C46-98B6-F783-A1236E7B6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43B8-FC84-40F8-8449-835352464E92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640D7-30EC-F953-8826-9BD82A9F3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255BD-3210-2D3D-9EEE-98F01E68D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D11E-314F-41FC-A8A9-AC779B153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3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oup of houses surrounded by trees">
            <a:extLst>
              <a:ext uri="{FF2B5EF4-FFF2-40B4-BE49-F238E27FC236}">
                <a16:creationId xmlns:a16="http://schemas.microsoft.com/office/drawing/2014/main" id="{C3FD9D95-0A79-A31A-C339-81BD9069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19088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84571-09FE-7F0B-F00B-76A804EBA69B}"/>
              </a:ext>
            </a:extLst>
          </p:cNvPr>
          <p:cNvSpPr txBox="1"/>
          <p:nvPr/>
        </p:nvSpPr>
        <p:spPr>
          <a:xfrm>
            <a:off x="9904250" y="447870"/>
            <a:ext cx="237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credit: </a:t>
            </a:r>
            <a:r>
              <a:rPr lang="en-GB" sz="1600" b="1" i="0" dirty="0">
                <a:solidFill>
                  <a:srgbClr val="111111"/>
                </a:solidFill>
                <a:effectLst/>
                <a:latin typeface="-apple-system"/>
              </a:rPr>
              <a:t>Victor </a:t>
            </a:r>
            <a:r>
              <a:rPr lang="en-GB" sz="1600" b="1" i="0" dirty="0" err="1">
                <a:solidFill>
                  <a:srgbClr val="111111"/>
                </a:solidFill>
                <a:effectLst/>
                <a:latin typeface="-apple-system"/>
              </a:rPr>
              <a:t>Birai</a:t>
            </a:r>
            <a:endParaRPr lang="en-GB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596C4-19E3-9107-E40D-B5C675EA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5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E4BD57-F629-B0E1-860E-38C36D93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BE827-205F-0312-7186-572093C3D29A}"/>
              </a:ext>
            </a:extLst>
          </p:cNvPr>
          <p:cNvSpPr txBox="1"/>
          <p:nvPr/>
        </p:nvSpPr>
        <p:spPr>
          <a:xfrm>
            <a:off x="9489233" y="193223"/>
            <a:ext cx="2453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Photo credit: Filip </a:t>
            </a:r>
            <a:r>
              <a:rPr lang="en-US" sz="1800" dirty="0" err="1"/>
              <a:t>Andrejevic</a:t>
            </a:r>
            <a:r>
              <a:rPr lang="en-US" sz="1800" dirty="0"/>
              <a:t> </a:t>
            </a:r>
            <a:endParaRPr lang="en-GB" sz="1800" dirty="0"/>
          </a:p>
        </p:txBody>
      </p:sp>
      <p:pic>
        <p:nvPicPr>
          <p:cNvPr id="7170" name="Picture 2" descr="men in green and brown camouflage uniform">
            <a:extLst>
              <a:ext uri="{FF2B5EF4-FFF2-40B4-BE49-F238E27FC236}">
                <a16:creationId xmlns:a16="http://schemas.microsoft.com/office/drawing/2014/main" id="{5FC06E69-DE63-577A-EEF4-EEC22B1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67" y="19322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own and white concrete house beside river during daytime">
            <a:extLst>
              <a:ext uri="{FF2B5EF4-FFF2-40B4-BE49-F238E27FC236}">
                <a16:creationId xmlns:a16="http://schemas.microsoft.com/office/drawing/2014/main" id="{045FE71B-9CE7-80BA-6AEE-0072F426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6" y="252412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9E717-CC30-1FA4-4977-01CC9399BEF8}"/>
              </a:ext>
            </a:extLst>
          </p:cNvPr>
          <p:cNvSpPr txBox="1"/>
          <p:nvPr/>
        </p:nvSpPr>
        <p:spPr>
          <a:xfrm>
            <a:off x="9720166" y="485970"/>
            <a:ext cx="237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credit: </a:t>
            </a:r>
            <a:r>
              <a:rPr lang="en-GB" sz="1600" b="1" i="0" dirty="0">
                <a:solidFill>
                  <a:srgbClr val="111111"/>
                </a:solidFill>
                <a:effectLst/>
                <a:latin typeface="-apple-system"/>
              </a:rPr>
              <a:t>Christopher Gallagher</a:t>
            </a:r>
            <a:endParaRPr lang="en-GB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18CA1-40F4-4CBE-A188-63FE3464D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4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clouds over city buildings during daytime">
            <a:extLst>
              <a:ext uri="{FF2B5EF4-FFF2-40B4-BE49-F238E27FC236}">
                <a16:creationId xmlns:a16="http://schemas.microsoft.com/office/drawing/2014/main" id="{6D0F0B03-D438-ACF5-C4B2-07F137B4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8" y="0"/>
            <a:ext cx="6287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734880-A869-270B-BDC6-DC549EC72729}"/>
              </a:ext>
            </a:extLst>
          </p:cNvPr>
          <p:cNvSpPr txBox="1"/>
          <p:nvPr/>
        </p:nvSpPr>
        <p:spPr>
          <a:xfrm>
            <a:off x="9489233" y="193223"/>
            <a:ext cx="2453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Photo credit: </a:t>
            </a:r>
            <a:r>
              <a:rPr lang="en-GB" b="1" i="0" dirty="0">
                <a:solidFill>
                  <a:srgbClr val="111111"/>
                </a:solidFill>
                <a:effectLst/>
                <a:latin typeface="-apple-system"/>
              </a:rPr>
              <a:t>Chris LeBoutillier</a:t>
            </a: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0F75F-F51E-C79F-6A4E-DDC9CF5ED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ce bergs and alp mountains facing calm body of water">
            <a:extLst>
              <a:ext uri="{FF2B5EF4-FFF2-40B4-BE49-F238E27FC236}">
                <a16:creationId xmlns:a16="http://schemas.microsoft.com/office/drawing/2014/main" id="{D360C748-A71C-B4F4-8BF6-4451A26B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52412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245273-6A7C-B136-2B2D-5B4A54E792AA}"/>
              </a:ext>
            </a:extLst>
          </p:cNvPr>
          <p:cNvSpPr txBox="1"/>
          <p:nvPr/>
        </p:nvSpPr>
        <p:spPr>
          <a:xfrm>
            <a:off x="9738049" y="357187"/>
            <a:ext cx="2453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Photo credit: Jeremy Bishop </a:t>
            </a: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9C9EF-F19B-4573-8873-7A3D695DD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9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erial view of green trees and river during daytime">
            <a:extLst>
              <a:ext uri="{FF2B5EF4-FFF2-40B4-BE49-F238E27FC236}">
                <a16:creationId xmlns:a16="http://schemas.microsoft.com/office/drawing/2014/main" id="{F4693C68-2866-FEC2-FEF2-6F65082C4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57175"/>
            <a:ext cx="952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570AC-3C0E-5E75-9753-7FB4ACAE8DC4}"/>
              </a:ext>
            </a:extLst>
          </p:cNvPr>
          <p:cNvSpPr txBox="1"/>
          <p:nvPr/>
        </p:nvSpPr>
        <p:spPr>
          <a:xfrm>
            <a:off x="9834466" y="257175"/>
            <a:ext cx="2453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Photo credit: </a:t>
            </a:r>
            <a:r>
              <a:rPr lang="en-US" sz="1800" dirty="0" err="1"/>
              <a:t>Ivars</a:t>
            </a:r>
            <a:r>
              <a:rPr lang="en-US" sz="1800" dirty="0"/>
              <a:t> </a:t>
            </a:r>
            <a:r>
              <a:rPr lang="en-US" sz="1800" dirty="0" err="1"/>
              <a:t>Utināns</a:t>
            </a:r>
            <a:r>
              <a:rPr lang="en-US" sz="1800" dirty="0"/>
              <a:t> </a:t>
            </a: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72F81-AF03-E763-0617-0F7B7ED55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0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46BEA-4F1F-537C-7000-512BA1A8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  <p:pic>
        <p:nvPicPr>
          <p:cNvPr id="3074" name="Picture 2" descr="aerial photography of dump trucks">
            <a:extLst>
              <a:ext uri="{FF2B5EF4-FFF2-40B4-BE49-F238E27FC236}">
                <a16:creationId xmlns:a16="http://schemas.microsoft.com/office/drawing/2014/main" id="{C88428A9-049B-B262-B98A-E3D638C2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19960"/>
            <a:ext cx="8807450" cy="64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6B8129-9CEE-71EC-6482-47CFC2247B56}"/>
              </a:ext>
            </a:extLst>
          </p:cNvPr>
          <p:cNvSpPr txBox="1"/>
          <p:nvPr/>
        </p:nvSpPr>
        <p:spPr>
          <a:xfrm>
            <a:off x="9489233" y="193223"/>
            <a:ext cx="2453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Photo credit: Shane McLendon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4063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5B23E-243A-DE11-10B6-F8EBB85C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6D06A-B81A-4232-357A-E163A0ED2959}"/>
              </a:ext>
            </a:extLst>
          </p:cNvPr>
          <p:cNvSpPr txBox="1"/>
          <p:nvPr/>
        </p:nvSpPr>
        <p:spPr>
          <a:xfrm>
            <a:off x="9738049" y="252412"/>
            <a:ext cx="2453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Photo credit: Neal Smith</a:t>
            </a:r>
          </a:p>
          <a:p>
            <a:endParaRPr lang="en-GB" sz="1800" dirty="0"/>
          </a:p>
        </p:txBody>
      </p:sp>
      <p:pic>
        <p:nvPicPr>
          <p:cNvPr id="4098" name="Picture 2" descr="a city skyline at night">
            <a:extLst>
              <a:ext uri="{FF2B5EF4-FFF2-40B4-BE49-F238E27FC236}">
                <a16:creationId xmlns:a16="http://schemas.microsoft.com/office/drawing/2014/main" id="{D5B42150-3221-3DF6-4A5F-ABCBA7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6" y="252412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6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40DF5-B46A-CAFE-7CE5-04D8BBC5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7CE00-561D-5E3E-F74E-FB59A1396D19}"/>
              </a:ext>
            </a:extLst>
          </p:cNvPr>
          <p:cNvSpPr txBox="1"/>
          <p:nvPr/>
        </p:nvSpPr>
        <p:spPr>
          <a:xfrm>
            <a:off x="9622583" y="261937"/>
            <a:ext cx="2453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Photo credit: </a:t>
            </a:r>
            <a:r>
              <a:rPr lang="en-GB" b="1" i="0" dirty="0">
                <a:solidFill>
                  <a:srgbClr val="111111"/>
                </a:solidFill>
                <a:effectLst/>
                <a:latin typeface="-apple-system"/>
              </a:rPr>
              <a:t>NASA</a:t>
            </a:r>
            <a:endParaRPr lang="en-GB" sz="1800" dirty="0"/>
          </a:p>
        </p:txBody>
      </p:sp>
      <p:pic>
        <p:nvPicPr>
          <p:cNvPr id="5122" name="Picture 2" descr="photo of outer space">
            <a:extLst>
              <a:ext uri="{FF2B5EF4-FFF2-40B4-BE49-F238E27FC236}">
                <a16:creationId xmlns:a16="http://schemas.microsoft.com/office/drawing/2014/main" id="{78AFAD09-5404-A54F-4EC7-0215FA58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7"/>
            <a:ext cx="95250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3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A9CE37-36CA-758E-6E24-4D1945C6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064" y="5644429"/>
            <a:ext cx="1752936" cy="1213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0DC95-FEF6-2F37-6ED4-26E6FDE33700}"/>
              </a:ext>
            </a:extLst>
          </p:cNvPr>
          <p:cNvSpPr txBox="1"/>
          <p:nvPr/>
        </p:nvSpPr>
        <p:spPr>
          <a:xfrm>
            <a:off x="9738049" y="252412"/>
            <a:ext cx="2453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Photo credit: </a:t>
            </a:r>
            <a:r>
              <a:rPr lang="en-GB" b="1" i="0" dirty="0">
                <a:solidFill>
                  <a:srgbClr val="111111"/>
                </a:solidFill>
                <a:effectLst/>
                <a:latin typeface="-apple-system"/>
              </a:rPr>
              <a:t>Tim </a:t>
            </a:r>
            <a:r>
              <a:rPr lang="en-GB" b="1" i="0" dirty="0" err="1">
                <a:solidFill>
                  <a:srgbClr val="111111"/>
                </a:solidFill>
                <a:effectLst/>
                <a:latin typeface="-apple-system"/>
              </a:rPr>
              <a:t>Mossholder</a:t>
            </a:r>
            <a:endParaRPr lang="en-GB" sz="1800" dirty="0"/>
          </a:p>
        </p:txBody>
      </p:sp>
      <p:pic>
        <p:nvPicPr>
          <p:cNvPr id="6146" name="Picture 2" descr="man in gray hoodie and black pants holding brown cardboard box">
            <a:extLst>
              <a:ext uri="{FF2B5EF4-FFF2-40B4-BE49-F238E27FC236}">
                <a16:creationId xmlns:a16="http://schemas.microsoft.com/office/drawing/2014/main" id="{CCF6F278-D258-3969-1628-EF3B1B65C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5737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4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49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Ambassador Activities: Single Picture</dc:title>
  <dc:creator>Glen McGill</dc:creator>
  <cp:lastModifiedBy>Glen McGill</cp:lastModifiedBy>
  <cp:revision>2</cp:revision>
  <dcterms:created xsi:type="dcterms:W3CDTF">2023-04-28T08:50:58Z</dcterms:created>
  <dcterms:modified xsi:type="dcterms:W3CDTF">2023-05-04T17:33:24Z</dcterms:modified>
</cp:coreProperties>
</file>