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0" r:id="rId2"/>
  </p:sldMasterIdLst>
  <p:notesMasterIdLst>
    <p:notesMasterId r:id="rId28"/>
  </p:notesMasterIdLst>
  <p:sldIdLst>
    <p:sldId id="299" r:id="rId3"/>
    <p:sldId id="325" r:id="rId4"/>
    <p:sldId id="327" r:id="rId5"/>
    <p:sldId id="330" r:id="rId6"/>
    <p:sldId id="331" r:id="rId7"/>
    <p:sldId id="337" r:id="rId8"/>
    <p:sldId id="329" r:id="rId9"/>
    <p:sldId id="336" r:id="rId10"/>
    <p:sldId id="339" r:id="rId11"/>
    <p:sldId id="338" r:id="rId12"/>
    <p:sldId id="332" r:id="rId13"/>
    <p:sldId id="340" r:id="rId14"/>
    <p:sldId id="333" r:id="rId15"/>
    <p:sldId id="334" r:id="rId16"/>
    <p:sldId id="335" r:id="rId17"/>
    <p:sldId id="346" r:id="rId18"/>
    <p:sldId id="347" r:id="rId19"/>
    <p:sldId id="344" r:id="rId20"/>
    <p:sldId id="343" r:id="rId21"/>
    <p:sldId id="342" r:id="rId22"/>
    <p:sldId id="341" r:id="rId23"/>
    <p:sldId id="345" r:id="rId24"/>
    <p:sldId id="348" r:id="rId25"/>
    <p:sldId id="349" r:id="rId26"/>
    <p:sldId id="3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BAFCA-6EDD-4874-8A96-9FE21B219EE9}" v="87" dt="2022-08-16T09:37:59.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varScale="1">
        <p:scale>
          <a:sx n="64" d="100"/>
          <a:sy n="64" d="100"/>
        </p:scale>
        <p:origin x="1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CF1A0CC9-BC13-4B4A-9FF2-6B256D7A372B}"/>
    <pc:docChg chg="modSld">
      <pc:chgData name="Paula Owens" userId="b67acbd404e246bb" providerId="LiveId" clId="{CF1A0CC9-BC13-4B4A-9FF2-6B256D7A372B}" dt="2022-08-15T00:04:10.514" v="5" actId="1076"/>
      <pc:docMkLst>
        <pc:docMk/>
      </pc:docMkLst>
      <pc:sldChg chg="modSp mod">
        <pc:chgData name="Paula Owens" userId="b67acbd404e246bb" providerId="LiveId" clId="{CF1A0CC9-BC13-4B4A-9FF2-6B256D7A372B}" dt="2022-08-14T23:42:58.846" v="0" actId="1076"/>
        <pc:sldMkLst>
          <pc:docMk/>
          <pc:sldMk cId="1416106150" sldId="327"/>
        </pc:sldMkLst>
        <pc:picChg chg="mod">
          <ac:chgData name="Paula Owens" userId="b67acbd404e246bb" providerId="LiveId" clId="{CF1A0CC9-BC13-4B4A-9FF2-6B256D7A372B}" dt="2022-08-14T23:42:58.846" v="0" actId="1076"/>
          <ac:picMkLst>
            <pc:docMk/>
            <pc:sldMk cId="1416106150" sldId="327"/>
            <ac:picMk id="7" creationId="{EEF1B697-DFE3-5E6D-562F-A57E8668F6BB}"/>
          </ac:picMkLst>
        </pc:picChg>
      </pc:sldChg>
      <pc:sldChg chg="modSp mod">
        <pc:chgData name="Paula Owens" userId="b67acbd404e246bb" providerId="LiveId" clId="{CF1A0CC9-BC13-4B4A-9FF2-6B256D7A372B}" dt="2022-08-15T00:04:10.514" v="5" actId="1076"/>
        <pc:sldMkLst>
          <pc:docMk/>
          <pc:sldMk cId="2858517016" sldId="337"/>
        </pc:sldMkLst>
        <pc:picChg chg="mod">
          <ac:chgData name="Paula Owens" userId="b67acbd404e246bb" providerId="LiveId" clId="{CF1A0CC9-BC13-4B4A-9FF2-6B256D7A372B}" dt="2022-08-15T00:04:10.514" v="5" actId="1076"/>
          <ac:picMkLst>
            <pc:docMk/>
            <pc:sldMk cId="2858517016" sldId="337"/>
            <ac:picMk id="4" creationId="{57F4C918-6A66-11D4-F03F-C83B2251E16A}"/>
          </ac:picMkLst>
        </pc:picChg>
      </pc:sldChg>
    </pc:docChg>
  </pc:docChgLst>
  <pc:docChgLst>
    <pc:chgData name="Paula Owens" userId="b67acbd404e246bb" providerId="LiveId" clId="{8B3BAFCA-6EDD-4874-8A96-9FE21B219EE9}"/>
    <pc:docChg chg="undo redo custSel addSld delSld modSld sldOrd">
      <pc:chgData name="Paula Owens" userId="b67acbd404e246bb" providerId="LiveId" clId="{8B3BAFCA-6EDD-4874-8A96-9FE21B219EE9}" dt="2022-08-16T09:39:52.541" v="4225" actId="14100"/>
      <pc:docMkLst>
        <pc:docMk/>
      </pc:docMkLst>
      <pc:sldChg chg="add del">
        <pc:chgData name="Paula Owens" userId="b67acbd404e246bb" providerId="LiveId" clId="{8B3BAFCA-6EDD-4874-8A96-9FE21B219EE9}" dt="2022-08-16T04:38:24.799" v="1463"/>
        <pc:sldMkLst>
          <pc:docMk/>
          <pc:sldMk cId="1999909811" sldId="286"/>
        </pc:sldMkLst>
      </pc:sldChg>
      <pc:sldChg chg="del">
        <pc:chgData name="Paula Owens" userId="b67acbd404e246bb" providerId="LiveId" clId="{8B3BAFCA-6EDD-4874-8A96-9FE21B219EE9}" dt="2022-08-16T07:53:21.267" v="2371" actId="47"/>
        <pc:sldMkLst>
          <pc:docMk/>
          <pc:sldMk cId="0" sldId="292"/>
        </pc:sldMkLst>
      </pc:sldChg>
      <pc:sldChg chg="del">
        <pc:chgData name="Paula Owens" userId="b67acbd404e246bb" providerId="LiveId" clId="{8B3BAFCA-6EDD-4874-8A96-9FE21B219EE9}" dt="2022-08-16T07:53:23.603" v="2372" actId="47"/>
        <pc:sldMkLst>
          <pc:docMk/>
          <pc:sldMk cId="1924918734" sldId="315"/>
        </pc:sldMkLst>
      </pc:sldChg>
      <pc:sldChg chg="del">
        <pc:chgData name="Paula Owens" userId="b67acbd404e246bb" providerId="LiveId" clId="{8B3BAFCA-6EDD-4874-8A96-9FE21B219EE9}" dt="2022-08-16T07:53:24.934" v="2373" actId="47"/>
        <pc:sldMkLst>
          <pc:docMk/>
          <pc:sldMk cId="1976136093" sldId="319"/>
        </pc:sldMkLst>
      </pc:sldChg>
      <pc:sldChg chg="del">
        <pc:chgData name="Paula Owens" userId="b67acbd404e246bb" providerId="LiveId" clId="{8B3BAFCA-6EDD-4874-8A96-9FE21B219EE9}" dt="2022-08-16T07:53:28.532" v="2374" actId="47"/>
        <pc:sldMkLst>
          <pc:docMk/>
          <pc:sldMk cId="2975621574" sldId="320"/>
        </pc:sldMkLst>
      </pc:sldChg>
      <pc:sldChg chg="del">
        <pc:chgData name="Paula Owens" userId="b67acbd404e246bb" providerId="LiveId" clId="{8B3BAFCA-6EDD-4874-8A96-9FE21B219EE9}" dt="2022-08-16T07:53:29.870" v="2375" actId="47"/>
        <pc:sldMkLst>
          <pc:docMk/>
          <pc:sldMk cId="2407950881" sldId="326"/>
        </pc:sldMkLst>
      </pc:sldChg>
      <pc:sldChg chg="addSp delSp modSp mod ord">
        <pc:chgData name="Paula Owens" userId="b67acbd404e246bb" providerId="LiveId" clId="{8B3BAFCA-6EDD-4874-8A96-9FE21B219EE9}" dt="2022-08-16T00:14:30.883" v="533"/>
        <pc:sldMkLst>
          <pc:docMk/>
          <pc:sldMk cId="1416106150" sldId="327"/>
        </pc:sldMkLst>
        <pc:spChg chg="mod">
          <ac:chgData name="Paula Owens" userId="b67acbd404e246bb" providerId="LiveId" clId="{8B3BAFCA-6EDD-4874-8A96-9FE21B219EE9}" dt="2022-08-16T00:06:15.098" v="282" actId="20577"/>
          <ac:spMkLst>
            <pc:docMk/>
            <pc:sldMk cId="1416106150" sldId="327"/>
            <ac:spMk id="2" creationId="{E7A61AE1-3835-4B78-A28F-C8470FDA61A6}"/>
          </ac:spMkLst>
        </pc:spChg>
        <pc:spChg chg="add mod">
          <ac:chgData name="Paula Owens" userId="b67acbd404e246bb" providerId="LiveId" clId="{8B3BAFCA-6EDD-4874-8A96-9FE21B219EE9}" dt="2022-08-16T00:08:57.203" v="416" actId="1076"/>
          <ac:spMkLst>
            <pc:docMk/>
            <pc:sldMk cId="1416106150" sldId="327"/>
            <ac:spMk id="5" creationId="{7FDF69C6-321D-743F-1F67-857B5CABB123}"/>
          </ac:spMkLst>
        </pc:spChg>
        <pc:spChg chg="add del mod">
          <ac:chgData name="Paula Owens" userId="b67acbd404e246bb" providerId="LiveId" clId="{8B3BAFCA-6EDD-4874-8A96-9FE21B219EE9}" dt="2022-08-16T00:00:03.399" v="112" actId="478"/>
          <ac:spMkLst>
            <pc:docMk/>
            <pc:sldMk cId="1416106150" sldId="327"/>
            <ac:spMk id="9" creationId="{F90C27E8-9711-FF7C-4646-8AE0708A2C54}"/>
          </ac:spMkLst>
        </pc:spChg>
        <pc:spChg chg="add mod">
          <ac:chgData name="Paula Owens" userId="b67acbd404e246bb" providerId="LiveId" clId="{8B3BAFCA-6EDD-4874-8A96-9FE21B219EE9}" dt="2022-08-16T00:05:14.028" v="223" actId="1076"/>
          <ac:spMkLst>
            <pc:docMk/>
            <pc:sldMk cId="1416106150" sldId="327"/>
            <ac:spMk id="10" creationId="{DE59AE47-B137-1614-389A-F059535F20F5}"/>
          </ac:spMkLst>
        </pc:spChg>
        <pc:spChg chg="del mod">
          <ac:chgData name="Paula Owens" userId="b67acbd404e246bb" providerId="LiveId" clId="{8B3BAFCA-6EDD-4874-8A96-9FE21B219EE9}" dt="2022-08-16T00:04:25.185" v="214" actId="21"/>
          <ac:spMkLst>
            <pc:docMk/>
            <pc:sldMk cId="1416106150" sldId="327"/>
            <ac:spMk id="11" creationId="{05329FF6-050F-4CC5-9916-B62F7BAF631F}"/>
          </ac:spMkLst>
        </pc:spChg>
        <pc:spChg chg="add mod">
          <ac:chgData name="Paula Owens" userId="b67acbd404e246bb" providerId="LiveId" clId="{8B3BAFCA-6EDD-4874-8A96-9FE21B219EE9}" dt="2022-08-16T00:13:08.050" v="531" actId="20577"/>
          <ac:spMkLst>
            <pc:docMk/>
            <pc:sldMk cId="1416106150" sldId="327"/>
            <ac:spMk id="12" creationId="{21F84D0B-16FE-8E1C-2E18-F53BCFE9A3AB}"/>
          </ac:spMkLst>
        </pc:spChg>
        <pc:picChg chg="mod">
          <ac:chgData name="Paula Owens" userId="b67acbd404e246bb" providerId="LiveId" clId="{8B3BAFCA-6EDD-4874-8A96-9FE21B219EE9}" dt="2022-08-15T23:57:41.874" v="66" actId="1076"/>
          <ac:picMkLst>
            <pc:docMk/>
            <pc:sldMk cId="1416106150" sldId="327"/>
            <ac:picMk id="6" creationId="{02002C98-C0A6-C310-7BC4-4B0FE943E18F}"/>
          </ac:picMkLst>
        </pc:picChg>
        <pc:picChg chg="mod">
          <ac:chgData name="Paula Owens" userId="b67acbd404e246bb" providerId="LiveId" clId="{8B3BAFCA-6EDD-4874-8A96-9FE21B219EE9}" dt="2022-08-16T00:05:16.580" v="224" actId="1076"/>
          <ac:picMkLst>
            <pc:docMk/>
            <pc:sldMk cId="1416106150" sldId="327"/>
            <ac:picMk id="7" creationId="{EEF1B697-DFE3-5E6D-562F-A57E8668F6BB}"/>
          </ac:picMkLst>
        </pc:picChg>
      </pc:sldChg>
      <pc:sldChg chg="del">
        <pc:chgData name="Paula Owens" userId="b67acbd404e246bb" providerId="LiveId" clId="{8B3BAFCA-6EDD-4874-8A96-9FE21B219EE9}" dt="2022-08-16T02:56:59.403" v="1324" actId="2696"/>
        <pc:sldMkLst>
          <pc:docMk/>
          <pc:sldMk cId="45047721" sldId="328"/>
        </pc:sldMkLst>
      </pc:sldChg>
      <pc:sldChg chg="addSp delSp modSp mod ord">
        <pc:chgData name="Paula Owens" userId="b67acbd404e246bb" providerId="LiveId" clId="{8B3BAFCA-6EDD-4874-8A96-9FE21B219EE9}" dt="2022-08-16T08:05:57.090" v="2484" actId="1076"/>
        <pc:sldMkLst>
          <pc:docMk/>
          <pc:sldMk cId="1714094119" sldId="329"/>
        </pc:sldMkLst>
        <pc:spChg chg="add mod">
          <ac:chgData name="Paula Owens" userId="b67acbd404e246bb" providerId="LiveId" clId="{8B3BAFCA-6EDD-4874-8A96-9FE21B219EE9}" dt="2022-08-16T08:05:40.649" v="2480" actId="20577"/>
          <ac:spMkLst>
            <pc:docMk/>
            <pc:sldMk cId="1714094119" sldId="329"/>
            <ac:spMk id="7" creationId="{2EB68DFD-39FF-965A-DFB3-D07E33F40168}"/>
          </ac:spMkLst>
        </pc:spChg>
        <pc:spChg chg="mod">
          <ac:chgData name="Paula Owens" userId="b67acbd404e246bb" providerId="LiveId" clId="{8B3BAFCA-6EDD-4874-8A96-9FE21B219EE9}" dt="2022-08-16T04:01:09.916" v="1402" actId="6549"/>
          <ac:spMkLst>
            <pc:docMk/>
            <pc:sldMk cId="1714094119" sldId="329"/>
            <ac:spMk id="9" creationId="{CFF20B1F-2CCC-C65C-7F20-2EA7DA01BDE8}"/>
          </ac:spMkLst>
        </pc:spChg>
        <pc:spChg chg="mod">
          <ac:chgData name="Paula Owens" userId="b67acbd404e246bb" providerId="LiveId" clId="{8B3BAFCA-6EDD-4874-8A96-9FE21B219EE9}" dt="2022-08-16T08:04:03.507" v="2409" actId="1076"/>
          <ac:spMkLst>
            <pc:docMk/>
            <pc:sldMk cId="1714094119" sldId="329"/>
            <ac:spMk id="11" creationId="{2A498B61-B8B9-54D0-4516-76375975FA6D}"/>
          </ac:spMkLst>
        </pc:spChg>
        <pc:picChg chg="mod ord modCrop">
          <ac:chgData name="Paula Owens" userId="b67acbd404e246bb" providerId="LiveId" clId="{8B3BAFCA-6EDD-4874-8A96-9FE21B219EE9}" dt="2022-08-16T08:05:54.813" v="2483" actId="1076"/>
          <ac:picMkLst>
            <pc:docMk/>
            <pc:sldMk cId="1714094119" sldId="329"/>
            <ac:picMk id="4" creationId="{9870AC94-D408-CBB7-A88F-F1182B090E7C}"/>
          </ac:picMkLst>
        </pc:picChg>
        <pc:picChg chg="add del mod modCrop">
          <ac:chgData name="Paula Owens" userId="b67acbd404e246bb" providerId="LiveId" clId="{8B3BAFCA-6EDD-4874-8A96-9FE21B219EE9}" dt="2022-08-16T08:05:02.932" v="2418" actId="478"/>
          <ac:picMkLst>
            <pc:docMk/>
            <pc:sldMk cId="1714094119" sldId="329"/>
            <ac:picMk id="5" creationId="{F7BD69F8-0AFE-658D-D4D1-F279E7842742}"/>
          </ac:picMkLst>
        </pc:picChg>
        <pc:picChg chg="mod">
          <ac:chgData name="Paula Owens" userId="b67acbd404e246bb" providerId="LiveId" clId="{8B3BAFCA-6EDD-4874-8A96-9FE21B219EE9}" dt="2022-08-16T08:05:57.090" v="2484" actId="1076"/>
          <ac:picMkLst>
            <pc:docMk/>
            <pc:sldMk cId="1714094119" sldId="329"/>
            <ac:picMk id="6" creationId="{53243B59-973B-37E3-A5F9-FAAD8025EA6D}"/>
          </ac:picMkLst>
        </pc:picChg>
        <pc:picChg chg="mod">
          <ac:chgData name="Paula Owens" userId="b67acbd404e246bb" providerId="LiveId" clId="{8B3BAFCA-6EDD-4874-8A96-9FE21B219EE9}" dt="2022-08-16T08:04:57.860" v="2417" actId="1076"/>
          <ac:picMkLst>
            <pc:docMk/>
            <pc:sldMk cId="1714094119" sldId="329"/>
            <ac:picMk id="8" creationId="{986B2CDE-0631-4C95-C85C-C065F7DA917E}"/>
          </ac:picMkLst>
        </pc:picChg>
      </pc:sldChg>
      <pc:sldChg chg="modSp mod ord">
        <pc:chgData name="Paula Owens" userId="b67acbd404e246bb" providerId="LiveId" clId="{8B3BAFCA-6EDD-4874-8A96-9FE21B219EE9}" dt="2022-08-16T00:58:47.756" v="968"/>
        <pc:sldMkLst>
          <pc:docMk/>
          <pc:sldMk cId="366946304" sldId="330"/>
        </pc:sldMkLst>
        <pc:spChg chg="mod">
          <ac:chgData name="Paula Owens" userId="b67acbd404e246bb" providerId="LiveId" clId="{8B3BAFCA-6EDD-4874-8A96-9FE21B219EE9}" dt="2022-08-16T00:31:23.782" v="880" actId="20577"/>
          <ac:spMkLst>
            <pc:docMk/>
            <pc:sldMk cId="366946304" sldId="330"/>
            <ac:spMk id="2" creationId="{2951509C-3D4E-7399-EB54-CB6687B3C768}"/>
          </ac:spMkLst>
        </pc:spChg>
        <pc:spChg chg="mod">
          <ac:chgData name="Paula Owens" userId="b67acbd404e246bb" providerId="LiveId" clId="{8B3BAFCA-6EDD-4874-8A96-9FE21B219EE9}" dt="2022-08-16T00:30:29.058" v="870" actId="14100"/>
          <ac:spMkLst>
            <pc:docMk/>
            <pc:sldMk cId="366946304" sldId="330"/>
            <ac:spMk id="6" creationId="{4DDFC104-2B8A-CDB6-E63A-3A2CCA44F50A}"/>
          </ac:spMkLst>
        </pc:spChg>
        <pc:picChg chg="mod">
          <ac:chgData name="Paula Owens" userId="b67acbd404e246bb" providerId="LiveId" clId="{8B3BAFCA-6EDD-4874-8A96-9FE21B219EE9}" dt="2022-08-16T00:31:01.551" v="874" actId="1076"/>
          <ac:picMkLst>
            <pc:docMk/>
            <pc:sldMk cId="366946304" sldId="330"/>
            <ac:picMk id="5" creationId="{4FCF9D1C-629B-EE1C-15C8-C53526C1D3A0}"/>
          </ac:picMkLst>
        </pc:picChg>
        <pc:picChg chg="mod">
          <ac:chgData name="Paula Owens" userId="b67acbd404e246bb" providerId="LiveId" clId="{8B3BAFCA-6EDD-4874-8A96-9FE21B219EE9}" dt="2022-08-16T00:30:41.939" v="872" actId="1076"/>
          <ac:picMkLst>
            <pc:docMk/>
            <pc:sldMk cId="366946304" sldId="330"/>
            <ac:picMk id="8" creationId="{C9644345-27E1-0949-2CC2-39D12321C930}"/>
          </ac:picMkLst>
        </pc:picChg>
      </pc:sldChg>
      <pc:sldChg chg="modSp mod ord">
        <pc:chgData name="Paula Owens" userId="b67acbd404e246bb" providerId="LiveId" clId="{8B3BAFCA-6EDD-4874-8A96-9FE21B219EE9}" dt="2022-08-16T02:46:22.680" v="1321"/>
        <pc:sldMkLst>
          <pc:docMk/>
          <pc:sldMk cId="3676603282" sldId="331"/>
        </pc:sldMkLst>
        <pc:picChg chg="mod">
          <ac:chgData name="Paula Owens" userId="b67acbd404e246bb" providerId="LiveId" clId="{8B3BAFCA-6EDD-4874-8A96-9FE21B219EE9}" dt="2022-08-16T00:34:53.942" v="885" actId="1076"/>
          <ac:picMkLst>
            <pc:docMk/>
            <pc:sldMk cId="3676603282" sldId="331"/>
            <ac:picMk id="5" creationId="{19EA0615-B212-F413-EAF3-3C690990EBC8}"/>
          </ac:picMkLst>
        </pc:picChg>
      </pc:sldChg>
      <pc:sldChg chg="addSp delSp modSp mod">
        <pc:chgData name="Paula Owens" userId="b67acbd404e246bb" providerId="LiveId" clId="{8B3BAFCA-6EDD-4874-8A96-9FE21B219EE9}" dt="2022-08-16T08:29:47.697" v="3105" actId="1076"/>
        <pc:sldMkLst>
          <pc:docMk/>
          <pc:sldMk cId="3683015885" sldId="332"/>
        </pc:sldMkLst>
        <pc:spChg chg="del">
          <ac:chgData name="Paula Owens" userId="b67acbd404e246bb" providerId="LiveId" clId="{8B3BAFCA-6EDD-4874-8A96-9FE21B219EE9}" dt="2022-08-16T04:23:30.985" v="1405" actId="478"/>
          <ac:spMkLst>
            <pc:docMk/>
            <pc:sldMk cId="3683015885" sldId="332"/>
            <ac:spMk id="2" creationId="{C100B69D-F541-9779-2201-55C6CF4C57EE}"/>
          </ac:spMkLst>
        </pc:spChg>
        <pc:spChg chg="add del mod">
          <ac:chgData name="Paula Owens" userId="b67acbd404e246bb" providerId="LiveId" clId="{8B3BAFCA-6EDD-4874-8A96-9FE21B219EE9}" dt="2022-08-16T04:23:28.729" v="1404" actId="478"/>
          <ac:spMkLst>
            <pc:docMk/>
            <pc:sldMk cId="3683015885" sldId="332"/>
            <ac:spMk id="4" creationId="{65963813-0B9E-DCFE-F1AA-880F3A888AFE}"/>
          </ac:spMkLst>
        </pc:spChg>
        <pc:spChg chg="add del mod">
          <ac:chgData name="Paula Owens" userId="b67acbd404e246bb" providerId="LiveId" clId="{8B3BAFCA-6EDD-4874-8A96-9FE21B219EE9}" dt="2022-08-16T08:29:39.195" v="3102"/>
          <ac:spMkLst>
            <pc:docMk/>
            <pc:sldMk cId="3683015885" sldId="332"/>
            <ac:spMk id="5" creationId="{A11992E1-AE92-D543-10A7-2E9E25EE0369}"/>
          </ac:spMkLst>
        </pc:spChg>
        <pc:spChg chg="add mod">
          <ac:chgData name="Paula Owens" userId="b67acbd404e246bb" providerId="LiveId" clId="{8B3BAFCA-6EDD-4874-8A96-9FE21B219EE9}" dt="2022-08-16T08:29:47.697" v="3105" actId="1076"/>
          <ac:spMkLst>
            <pc:docMk/>
            <pc:sldMk cId="3683015885" sldId="332"/>
            <ac:spMk id="7" creationId="{352A386E-F28C-B37F-8DB3-5A17A410E5E5}"/>
          </ac:spMkLst>
        </pc:spChg>
        <pc:spChg chg="add mod">
          <ac:chgData name="Paula Owens" userId="b67acbd404e246bb" providerId="LiveId" clId="{8B3BAFCA-6EDD-4874-8A96-9FE21B219EE9}" dt="2022-08-16T08:27:53.562" v="3017" actId="1076"/>
          <ac:spMkLst>
            <pc:docMk/>
            <pc:sldMk cId="3683015885" sldId="332"/>
            <ac:spMk id="9" creationId="{42C65E6D-EA40-B6F0-FE06-ACFAC5621D5E}"/>
          </ac:spMkLst>
        </pc:spChg>
        <pc:spChg chg="add mod">
          <ac:chgData name="Paula Owens" userId="b67acbd404e246bb" providerId="LiveId" clId="{8B3BAFCA-6EDD-4874-8A96-9FE21B219EE9}" dt="2022-08-16T08:29:37.974" v="3100" actId="1076"/>
          <ac:spMkLst>
            <pc:docMk/>
            <pc:sldMk cId="3683015885" sldId="332"/>
            <ac:spMk id="10" creationId="{A01F5054-A377-053C-7E2A-CB80F1139733}"/>
          </ac:spMkLst>
        </pc:spChg>
        <pc:spChg chg="add mod">
          <ac:chgData name="Paula Owens" userId="b67acbd404e246bb" providerId="LiveId" clId="{8B3BAFCA-6EDD-4874-8A96-9FE21B219EE9}" dt="2022-08-16T08:29:27.983" v="3097" actId="14100"/>
          <ac:spMkLst>
            <pc:docMk/>
            <pc:sldMk cId="3683015885" sldId="332"/>
            <ac:spMk id="11" creationId="{F5AB8821-78E3-60D0-8E41-24D9B91AA0AB}"/>
          </ac:spMkLst>
        </pc:spChg>
        <pc:picChg chg="add mod">
          <ac:chgData name="Paula Owens" userId="b67acbd404e246bb" providerId="LiveId" clId="{8B3BAFCA-6EDD-4874-8A96-9FE21B219EE9}" dt="2022-08-16T08:27:58.538" v="3018" actId="1076"/>
          <ac:picMkLst>
            <pc:docMk/>
            <pc:sldMk cId="3683015885" sldId="332"/>
            <ac:picMk id="1026" creationId="{033813B4-E30F-5303-1C03-04742DF4B3F7}"/>
          </ac:picMkLst>
        </pc:picChg>
      </pc:sldChg>
      <pc:sldChg chg="addSp delSp modSp mod">
        <pc:chgData name="Paula Owens" userId="b67acbd404e246bb" providerId="LiveId" clId="{8B3BAFCA-6EDD-4874-8A96-9FE21B219EE9}" dt="2022-08-16T08:18:46.887" v="2887" actId="14100"/>
        <pc:sldMkLst>
          <pc:docMk/>
          <pc:sldMk cId="26282262" sldId="333"/>
        </pc:sldMkLst>
        <pc:spChg chg="add del mod">
          <ac:chgData name="Paula Owens" userId="b67acbd404e246bb" providerId="LiveId" clId="{8B3BAFCA-6EDD-4874-8A96-9FE21B219EE9}" dt="2022-08-16T08:13:47.963" v="2680" actId="21"/>
          <ac:spMkLst>
            <pc:docMk/>
            <pc:sldMk cId="26282262" sldId="333"/>
            <ac:spMk id="4" creationId="{C1116F9F-2570-C656-A0C6-AEEA7B0D1E8F}"/>
          </ac:spMkLst>
        </pc:spChg>
        <pc:spChg chg="add mod">
          <ac:chgData name="Paula Owens" userId="b67acbd404e246bb" providerId="LiveId" clId="{8B3BAFCA-6EDD-4874-8A96-9FE21B219EE9}" dt="2022-08-16T08:18:46.887" v="2887" actId="14100"/>
          <ac:spMkLst>
            <pc:docMk/>
            <pc:sldMk cId="26282262" sldId="333"/>
            <ac:spMk id="5" creationId="{E723E218-FA43-CC66-23D1-44986955ACE9}"/>
          </ac:spMkLst>
        </pc:spChg>
        <pc:picChg chg="mod">
          <ac:chgData name="Paula Owens" userId="b67acbd404e246bb" providerId="LiveId" clId="{8B3BAFCA-6EDD-4874-8A96-9FE21B219EE9}" dt="2022-08-16T08:18:41.982" v="2886" actId="14100"/>
          <ac:picMkLst>
            <pc:docMk/>
            <pc:sldMk cId="26282262" sldId="333"/>
            <ac:picMk id="6" creationId="{0F875358-A082-FAEA-9E6A-C49B7B1BF919}"/>
          </ac:picMkLst>
        </pc:picChg>
      </pc:sldChg>
      <pc:sldChg chg="addSp modSp mod">
        <pc:chgData name="Paula Owens" userId="b67acbd404e246bb" providerId="LiveId" clId="{8B3BAFCA-6EDD-4874-8A96-9FE21B219EE9}" dt="2022-08-16T08:15:56.603" v="2702" actId="14100"/>
        <pc:sldMkLst>
          <pc:docMk/>
          <pc:sldMk cId="108670732" sldId="334"/>
        </pc:sldMkLst>
        <pc:spChg chg="mod">
          <ac:chgData name="Paula Owens" userId="b67acbd404e246bb" providerId="LiveId" clId="{8B3BAFCA-6EDD-4874-8A96-9FE21B219EE9}" dt="2022-08-16T08:14:18.539" v="2685" actId="1076"/>
          <ac:spMkLst>
            <pc:docMk/>
            <pc:sldMk cId="108670732" sldId="334"/>
            <ac:spMk id="4" creationId="{6BC82423-9196-8619-DF78-0630BDC15984}"/>
          </ac:spMkLst>
        </pc:spChg>
        <pc:spChg chg="mod">
          <ac:chgData name="Paula Owens" userId="b67acbd404e246bb" providerId="LiveId" clId="{8B3BAFCA-6EDD-4874-8A96-9FE21B219EE9}" dt="2022-08-16T08:15:44.805" v="2699" actId="1076"/>
          <ac:spMkLst>
            <pc:docMk/>
            <pc:sldMk cId="108670732" sldId="334"/>
            <ac:spMk id="6" creationId="{3A7DC19A-FDF0-5068-C2B1-76643EB83277}"/>
          </ac:spMkLst>
        </pc:spChg>
        <pc:spChg chg="add mod">
          <ac:chgData name="Paula Owens" userId="b67acbd404e246bb" providerId="LiveId" clId="{8B3BAFCA-6EDD-4874-8A96-9FE21B219EE9}" dt="2022-08-16T08:14:05.825" v="2684" actId="14100"/>
          <ac:spMkLst>
            <pc:docMk/>
            <pc:sldMk cId="108670732" sldId="334"/>
            <ac:spMk id="8" creationId="{B8A398ED-915C-BAF9-9788-1554D6482950}"/>
          </ac:spMkLst>
        </pc:spChg>
        <pc:cxnChg chg="add mod">
          <ac:chgData name="Paula Owens" userId="b67acbd404e246bb" providerId="LiveId" clId="{8B3BAFCA-6EDD-4874-8A96-9FE21B219EE9}" dt="2022-08-16T08:14:46.138" v="2690" actId="1076"/>
          <ac:cxnSpMkLst>
            <pc:docMk/>
            <pc:sldMk cId="108670732" sldId="334"/>
            <ac:cxnSpMk id="10" creationId="{9AFA6168-4F9D-689A-5F90-1A6C1D58D971}"/>
          </ac:cxnSpMkLst>
        </pc:cxnChg>
        <pc:cxnChg chg="add mod">
          <ac:chgData name="Paula Owens" userId="b67acbd404e246bb" providerId="LiveId" clId="{8B3BAFCA-6EDD-4874-8A96-9FE21B219EE9}" dt="2022-08-16T08:15:15.597" v="2694" actId="1076"/>
          <ac:cxnSpMkLst>
            <pc:docMk/>
            <pc:sldMk cId="108670732" sldId="334"/>
            <ac:cxnSpMk id="12" creationId="{44A5FB4F-BAB9-1E3B-7D82-FE9F8C838A68}"/>
          </ac:cxnSpMkLst>
        </pc:cxnChg>
        <pc:cxnChg chg="add mod">
          <ac:chgData name="Paula Owens" userId="b67acbd404e246bb" providerId="LiveId" clId="{8B3BAFCA-6EDD-4874-8A96-9FE21B219EE9}" dt="2022-08-16T08:15:35.991" v="2698" actId="1076"/>
          <ac:cxnSpMkLst>
            <pc:docMk/>
            <pc:sldMk cId="108670732" sldId="334"/>
            <ac:cxnSpMk id="14" creationId="{CA7C2921-C5B6-55B0-11B6-C8C558F08392}"/>
          </ac:cxnSpMkLst>
        </pc:cxnChg>
        <pc:cxnChg chg="add mod">
          <ac:chgData name="Paula Owens" userId="b67acbd404e246bb" providerId="LiveId" clId="{8B3BAFCA-6EDD-4874-8A96-9FE21B219EE9}" dt="2022-08-16T08:15:56.603" v="2702" actId="14100"/>
          <ac:cxnSpMkLst>
            <pc:docMk/>
            <pc:sldMk cId="108670732" sldId="334"/>
            <ac:cxnSpMk id="16" creationId="{B5C1C7B4-C737-0D4D-1665-EEA1FA588E2E}"/>
          </ac:cxnSpMkLst>
        </pc:cxnChg>
      </pc:sldChg>
      <pc:sldChg chg="addSp delSp modSp mod">
        <pc:chgData name="Paula Owens" userId="b67acbd404e246bb" providerId="LiveId" clId="{8B3BAFCA-6EDD-4874-8A96-9FE21B219EE9}" dt="2022-08-16T08:56:15.713" v="3352" actId="14100"/>
        <pc:sldMkLst>
          <pc:docMk/>
          <pc:sldMk cId="2043719433" sldId="335"/>
        </pc:sldMkLst>
        <pc:spChg chg="add del mod">
          <ac:chgData name="Paula Owens" userId="b67acbd404e246bb" providerId="LiveId" clId="{8B3BAFCA-6EDD-4874-8A96-9FE21B219EE9}" dt="2022-08-16T08:50:13.969" v="3318" actId="1076"/>
          <ac:spMkLst>
            <pc:docMk/>
            <pc:sldMk cId="2043719433" sldId="335"/>
            <ac:spMk id="4" creationId="{E9CB548A-C6C2-4DF0-5472-A70DA982F2D4}"/>
          </ac:spMkLst>
        </pc:spChg>
        <pc:spChg chg="add mod">
          <ac:chgData name="Paula Owens" userId="b67acbd404e246bb" providerId="LiveId" clId="{8B3BAFCA-6EDD-4874-8A96-9FE21B219EE9}" dt="2022-08-16T08:54:49.074" v="3348" actId="14100"/>
          <ac:spMkLst>
            <pc:docMk/>
            <pc:sldMk cId="2043719433" sldId="335"/>
            <ac:spMk id="9" creationId="{CB8AFA31-6FF7-7C0E-0D90-883AE6F41112}"/>
          </ac:spMkLst>
        </pc:spChg>
        <pc:spChg chg="add mod">
          <ac:chgData name="Paula Owens" userId="b67acbd404e246bb" providerId="LiveId" clId="{8B3BAFCA-6EDD-4874-8A96-9FE21B219EE9}" dt="2022-08-16T08:56:15.713" v="3352" actId="14100"/>
          <ac:spMkLst>
            <pc:docMk/>
            <pc:sldMk cId="2043719433" sldId="335"/>
            <ac:spMk id="10" creationId="{084642DD-3AA6-EAD5-874D-C58107E0B5EB}"/>
          </ac:spMkLst>
        </pc:spChg>
        <pc:picChg chg="del">
          <ac:chgData name="Paula Owens" userId="b67acbd404e246bb" providerId="LiveId" clId="{8B3BAFCA-6EDD-4874-8A96-9FE21B219EE9}" dt="2022-08-16T08:36:56.488" v="3136" actId="478"/>
          <ac:picMkLst>
            <pc:docMk/>
            <pc:sldMk cId="2043719433" sldId="335"/>
            <ac:picMk id="3" creationId="{92F1B1DE-C904-948C-8FBD-8E000BCA9A76}"/>
          </ac:picMkLst>
        </pc:picChg>
        <pc:picChg chg="add mod modCrop">
          <ac:chgData name="Paula Owens" userId="b67acbd404e246bb" providerId="LiveId" clId="{8B3BAFCA-6EDD-4874-8A96-9FE21B219EE9}" dt="2022-08-16T08:50:16.515" v="3319" actId="1076"/>
          <ac:picMkLst>
            <pc:docMk/>
            <pc:sldMk cId="2043719433" sldId="335"/>
            <ac:picMk id="6" creationId="{48C188B1-C15D-B96F-C2DE-5975D6CAEE5C}"/>
          </ac:picMkLst>
        </pc:picChg>
        <pc:picChg chg="add mod">
          <ac:chgData name="Paula Owens" userId="b67acbd404e246bb" providerId="LiveId" clId="{8B3BAFCA-6EDD-4874-8A96-9FE21B219EE9}" dt="2022-08-16T08:54:52.145" v="3349" actId="1076"/>
          <ac:picMkLst>
            <pc:docMk/>
            <pc:sldMk cId="2043719433" sldId="335"/>
            <ac:picMk id="8" creationId="{7BE9BE07-A08F-13BE-D922-795ABE212A5E}"/>
          </ac:picMkLst>
        </pc:picChg>
      </pc:sldChg>
      <pc:sldChg chg="delSp modSp mod">
        <pc:chgData name="Paula Owens" userId="b67acbd404e246bb" providerId="LiveId" clId="{8B3BAFCA-6EDD-4874-8A96-9FE21B219EE9}" dt="2022-08-16T02:36:19.948" v="1317" actId="1076"/>
        <pc:sldMkLst>
          <pc:docMk/>
          <pc:sldMk cId="3653043235" sldId="336"/>
        </pc:sldMkLst>
        <pc:spChg chg="mod">
          <ac:chgData name="Paula Owens" userId="b67acbd404e246bb" providerId="LiveId" clId="{8B3BAFCA-6EDD-4874-8A96-9FE21B219EE9}" dt="2022-08-16T02:36:11.684" v="1316" actId="255"/>
          <ac:spMkLst>
            <pc:docMk/>
            <pc:sldMk cId="3653043235" sldId="336"/>
            <ac:spMk id="4" creationId="{6D248630-6555-5FD3-B663-392499B9A9BE}"/>
          </ac:spMkLst>
        </pc:spChg>
        <pc:spChg chg="mod">
          <ac:chgData name="Paula Owens" userId="b67acbd404e246bb" providerId="LiveId" clId="{8B3BAFCA-6EDD-4874-8A96-9FE21B219EE9}" dt="2022-08-16T02:36:19.948" v="1317" actId="1076"/>
          <ac:spMkLst>
            <pc:docMk/>
            <pc:sldMk cId="3653043235" sldId="336"/>
            <ac:spMk id="7" creationId="{51394CB2-087A-6776-DA0C-8825FA5ECB3E}"/>
          </ac:spMkLst>
        </pc:spChg>
        <pc:picChg chg="del mod">
          <ac:chgData name="Paula Owens" userId="b67acbd404e246bb" providerId="LiveId" clId="{8B3BAFCA-6EDD-4874-8A96-9FE21B219EE9}" dt="2022-08-16T00:49:39.258" v="939" actId="478"/>
          <ac:picMkLst>
            <pc:docMk/>
            <pc:sldMk cId="3653043235" sldId="336"/>
            <ac:picMk id="6" creationId="{B6972ED3-8628-3F85-95EA-579FE21CB296}"/>
          </ac:picMkLst>
        </pc:picChg>
      </pc:sldChg>
      <pc:sldChg chg="modSp mod ord">
        <pc:chgData name="Paula Owens" userId="b67acbd404e246bb" providerId="LiveId" clId="{8B3BAFCA-6EDD-4874-8A96-9FE21B219EE9}" dt="2022-08-16T01:52:07.779" v="976"/>
        <pc:sldMkLst>
          <pc:docMk/>
          <pc:sldMk cId="2858517016" sldId="337"/>
        </pc:sldMkLst>
        <pc:spChg chg="mod">
          <ac:chgData name="Paula Owens" userId="b67acbd404e246bb" providerId="LiveId" clId="{8B3BAFCA-6EDD-4874-8A96-9FE21B219EE9}" dt="2022-08-16T00:59:38.315" v="974" actId="14100"/>
          <ac:spMkLst>
            <pc:docMk/>
            <pc:sldMk cId="2858517016" sldId="337"/>
            <ac:spMk id="3" creationId="{C23C005C-E8A9-8C52-93C4-0857BC101262}"/>
          </ac:spMkLst>
        </pc:spChg>
        <pc:picChg chg="mod">
          <ac:chgData name="Paula Owens" userId="b67acbd404e246bb" providerId="LiveId" clId="{8B3BAFCA-6EDD-4874-8A96-9FE21B219EE9}" dt="2022-08-16T00:59:32.436" v="973" actId="1076"/>
          <ac:picMkLst>
            <pc:docMk/>
            <pc:sldMk cId="2858517016" sldId="337"/>
            <ac:picMk id="4" creationId="{57F4C918-6A66-11D4-F03F-C83B2251E16A}"/>
          </ac:picMkLst>
        </pc:picChg>
        <pc:picChg chg="mod">
          <ac:chgData name="Paula Owens" userId="b67acbd404e246bb" providerId="LiveId" clId="{8B3BAFCA-6EDD-4874-8A96-9FE21B219EE9}" dt="2022-08-16T00:59:26.350" v="971" actId="14100"/>
          <ac:picMkLst>
            <pc:docMk/>
            <pc:sldMk cId="2858517016" sldId="337"/>
            <ac:picMk id="5" creationId="{3FA802CF-B715-D89D-6520-0442ECEAC209}"/>
          </ac:picMkLst>
        </pc:picChg>
      </pc:sldChg>
      <pc:sldChg chg="addSp delSp modSp new mod ord">
        <pc:chgData name="Paula Owens" userId="b67acbd404e246bb" providerId="LiveId" clId="{8B3BAFCA-6EDD-4874-8A96-9FE21B219EE9}" dt="2022-08-16T09:07:35.886" v="3728" actId="20577"/>
        <pc:sldMkLst>
          <pc:docMk/>
          <pc:sldMk cId="4096764737" sldId="338"/>
        </pc:sldMkLst>
        <pc:spChg chg="mod">
          <ac:chgData name="Paula Owens" userId="b67acbd404e246bb" providerId="LiveId" clId="{8B3BAFCA-6EDD-4874-8A96-9FE21B219EE9}" dt="2022-08-16T09:07:35.886" v="3728" actId="20577"/>
          <ac:spMkLst>
            <pc:docMk/>
            <pc:sldMk cId="4096764737" sldId="338"/>
            <ac:spMk id="2" creationId="{10907E50-A8D9-6910-F96C-1296B6F5EFD3}"/>
          </ac:spMkLst>
        </pc:spChg>
        <pc:spChg chg="add del mod">
          <ac:chgData name="Paula Owens" userId="b67acbd404e246bb" providerId="LiveId" clId="{8B3BAFCA-6EDD-4874-8A96-9FE21B219EE9}" dt="2022-08-16T00:04:48.064" v="220"/>
          <ac:spMkLst>
            <pc:docMk/>
            <pc:sldMk cId="4096764737" sldId="338"/>
            <ac:spMk id="4" creationId="{AE58606F-B673-2288-2AD3-CBC1BE1C090A}"/>
          </ac:spMkLst>
        </pc:spChg>
        <pc:spChg chg="add del mod">
          <ac:chgData name="Paula Owens" userId="b67acbd404e246bb" providerId="LiveId" clId="{8B3BAFCA-6EDD-4874-8A96-9FE21B219EE9}" dt="2022-08-16T02:56:32.934" v="1323" actId="478"/>
          <ac:spMkLst>
            <pc:docMk/>
            <pc:sldMk cId="4096764737" sldId="338"/>
            <ac:spMk id="5" creationId="{C453BAF1-D7D2-7AB0-A788-485F42B1855F}"/>
          </ac:spMkLst>
        </pc:spChg>
        <pc:spChg chg="add mod">
          <ac:chgData name="Paula Owens" userId="b67acbd404e246bb" providerId="LiveId" clId="{8B3BAFCA-6EDD-4874-8A96-9FE21B219EE9}" dt="2022-08-16T07:51:25.696" v="2331" actId="20577"/>
          <ac:spMkLst>
            <pc:docMk/>
            <pc:sldMk cId="4096764737" sldId="338"/>
            <ac:spMk id="8" creationId="{7AED837A-8E92-F00C-6C85-28922415C56D}"/>
          </ac:spMkLst>
        </pc:spChg>
        <pc:graphicFrameChg chg="add mod modGraphic">
          <ac:chgData name="Paula Owens" userId="b67acbd404e246bb" providerId="LiveId" clId="{8B3BAFCA-6EDD-4874-8A96-9FE21B219EE9}" dt="2022-08-16T07:50:42.642" v="2220" actId="14734"/>
          <ac:graphicFrameMkLst>
            <pc:docMk/>
            <pc:sldMk cId="4096764737" sldId="338"/>
            <ac:graphicFrameMk id="6" creationId="{7289EE53-E5AF-92E6-2581-BAD874F975B8}"/>
          </ac:graphicFrameMkLst>
        </pc:graphicFrameChg>
        <pc:graphicFrameChg chg="add mod modGraphic">
          <ac:chgData name="Paula Owens" userId="b67acbd404e246bb" providerId="LiveId" clId="{8B3BAFCA-6EDD-4874-8A96-9FE21B219EE9}" dt="2022-08-16T07:51:41.442" v="2332" actId="2161"/>
          <ac:graphicFrameMkLst>
            <pc:docMk/>
            <pc:sldMk cId="4096764737" sldId="338"/>
            <ac:graphicFrameMk id="7" creationId="{B4AC1046-9466-564D-D08B-A658FB4134B3}"/>
          </ac:graphicFrameMkLst>
        </pc:graphicFrameChg>
      </pc:sldChg>
      <pc:sldChg chg="addSp modSp mod">
        <pc:chgData name="Paula Owens" userId="b67acbd404e246bb" providerId="LiveId" clId="{8B3BAFCA-6EDD-4874-8A96-9FE21B219EE9}" dt="2022-08-16T07:45:02.757" v="2136" actId="113"/>
        <pc:sldMkLst>
          <pc:docMk/>
          <pc:sldMk cId="1360717388" sldId="339"/>
        </pc:sldMkLst>
        <pc:spChg chg="add mod">
          <ac:chgData name="Paula Owens" userId="b67acbd404e246bb" providerId="LiveId" clId="{8B3BAFCA-6EDD-4874-8A96-9FE21B219EE9}" dt="2022-08-16T07:45:02.757" v="2136" actId="113"/>
          <ac:spMkLst>
            <pc:docMk/>
            <pc:sldMk cId="1360717388" sldId="339"/>
            <ac:spMk id="2" creationId="{8BAC5033-8F14-13D6-5905-62AAB9CDA283}"/>
          </ac:spMkLst>
        </pc:spChg>
        <pc:spChg chg="mod">
          <ac:chgData name="Paula Owens" userId="b67acbd404e246bb" providerId="LiveId" clId="{8B3BAFCA-6EDD-4874-8A96-9FE21B219EE9}" dt="2022-08-16T07:42:51.049" v="2015" actId="1076"/>
          <ac:spMkLst>
            <pc:docMk/>
            <pc:sldMk cId="1360717388" sldId="339"/>
            <ac:spMk id="4" creationId="{B2293BE9-EE92-4060-8A2E-E36E44760BBA}"/>
          </ac:spMkLst>
        </pc:spChg>
        <pc:spChg chg="mod">
          <ac:chgData name="Paula Owens" userId="b67acbd404e246bb" providerId="LiveId" clId="{8B3BAFCA-6EDD-4874-8A96-9FE21B219EE9}" dt="2022-08-16T07:42:56.616" v="2016" actId="1076"/>
          <ac:spMkLst>
            <pc:docMk/>
            <pc:sldMk cId="1360717388" sldId="339"/>
            <ac:spMk id="6" creationId="{9ACD49F4-2286-418C-9516-1EB4A5792894}"/>
          </ac:spMkLst>
        </pc:spChg>
      </pc:sldChg>
      <pc:sldChg chg="addSp delSp modSp new mod">
        <pc:chgData name="Paula Owens" userId="b67acbd404e246bb" providerId="LiveId" clId="{8B3BAFCA-6EDD-4874-8A96-9FE21B219EE9}" dt="2022-08-16T08:30:48.489" v="3135" actId="20577"/>
        <pc:sldMkLst>
          <pc:docMk/>
          <pc:sldMk cId="587198828" sldId="340"/>
        </pc:sldMkLst>
        <pc:spChg chg="add del mod">
          <ac:chgData name="Paula Owens" userId="b67acbd404e246bb" providerId="LiveId" clId="{8B3BAFCA-6EDD-4874-8A96-9FE21B219EE9}" dt="2022-08-16T08:13:23.440" v="2674" actId="21"/>
          <ac:spMkLst>
            <pc:docMk/>
            <pc:sldMk cId="587198828" sldId="340"/>
            <ac:spMk id="7" creationId="{0023D5A6-8F25-2090-DF3C-6EF5387DB766}"/>
          </ac:spMkLst>
        </pc:spChg>
        <pc:spChg chg="add del mod">
          <ac:chgData name="Paula Owens" userId="b67acbd404e246bb" providerId="LiveId" clId="{8B3BAFCA-6EDD-4874-8A96-9FE21B219EE9}" dt="2022-08-16T08:18:12.484" v="2878" actId="21"/>
          <ac:spMkLst>
            <pc:docMk/>
            <pc:sldMk cId="587198828" sldId="340"/>
            <ac:spMk id="8" creationId="{1E134FCD-EDE2-E91B-4595-85F67FA5A8FA}"/>
          </ac:spMkLst>
        </pc:spChg>
        <pc:spChg chg="add mod">
          <ac:chgData name="Paula Owens" userId="b67acbd404e246bb" providerId="LiveId" clId="{8B3BAFCA-6EDD-4874-8A96-9FE21B219EE9}" dt="2022-08-16T08:30:48.489" v="3135" actId="20577"/>
          <ac:spMkLst>
            <pc:docMk/>
            <pc:sldMk cId="587198828" sldId="340"/>
            <ac:spMk id="11" creationId="{3A86DB17-B445-7D22-6734-2B7F207F3E6A}"/>
          </ac:spMkLst>
        </pc:spChg>
        <pc:picChg chg="add mod">
          <ac:chgData name="Paula Owens" userId="b67acbd404e246bb" providerId="LiveId" clId="{8B3BAFCA-6EDD-4874-8A96-9FE21B219EE9}" dt="2022-08-16T08:22:05.763" v="2903" actId="1076"/>
          <ac:picMkLst>
            <pc:docMk/>
            <pc:sldMk cId="587198828" sldId="340"/>
            <ac:picMk id="4" creationId="{024D2272-B362-16D6-17D2-79CBAE42823C}"/>
          </ac:picMkLst>
        </pc:picChg>
        <pc:picChg chg="add mod">
          <ac:chgData name="Paula Owens" userId="b67acbd404e246bb" providerId="LiveId" clId="{8B3BAFCA-6EDD-4874-8A96-9FE21B219EE9}" dt="2022-08-16T08:22:09.142" v="2904" actId="1076"/>
          <ac:picMkLst>
            <pc:docMk/>
            <pc:sldMk cId="587198828" sldId="340"/>
            <ac:picMk id="6" creationId="{E1E05A3D-1208-DBDB-A0D7-E58CDCCD05DE}"/>
          </ac:picMkLst>
        </pc:picChg>
        <pc:picChg chg="add mod modCrop">
          <ac:chgData name="Paula Owens" userId="b67acbd404e246bb" providerId="LiveId" clId="{8B3BAFCA-6EDD-4874-8A96-9FE21B219EE9}" dt="2022-08-16T08:22:13.572" v="2905" actId="1076"/>
          <ac:picMkLst>
            <pc:docMk/>
            <pc:sldMk cId="587198828" sldId="340"/>
            <ac:picMk id="10" creationId="{84FE9974-CF34-8CD3-3595-467E568B591E}"/>
          </ac:picMkLst>
        </pc:picChg>
      </pc:sldChg>
      <pc:sldChg chg="addSp modSp new mod">
        <pc:chgData name="Paula Owens" userId="b67acbd404e246bb" providerId="LiveId" clId="{8B3BAFCA-6EDD-4874-8A96-9FE21B219EE9}" dt="2022-08-16T08:47:28.057" v="3283" actId="1076"/>
        <pc:sldMkLst>
          <pc:docMk/>
          <pc:sldMk cId="2498014383" sldId="341"/>
        </pc:sldMkLst>
        <pc:spChg chg="add mod">
          <ac:chgData name="Paula Owens" userId="b67acbd404e246bb" providerId="LiveId" clId="{8B3BAFCA-6EDD-4874-8A96-9FE21B219EE9}" dt="2022-08-16T08:47:28.057" v="3283" actId="1076"/>
          <ac:spMkLst>
            <pc:docMk/>
            <pc:sldMk cId="2498014383" sldId="341"/>
            <ac:spMk id="5" creationId="{D99F9133-DB9E-D71D-3DA8-B5B142AF79A7}"/>
          </ac:spMkLst>
        </pc:spChg>
        <pc:picChg chg="add mod modCrop">
          <ac:chgData name="Paula Owens" userId="b67acbd404e246bb" providerId="LiveId" clId="{8B3BAFCA-6EDD-4874-8A96-9FE21B219EE9}" dt="2022-08-16T08:46:36.674" v="3211" actId="1076"/>
          <ac:picMkLst>
            <pc:docMk/>
            <pc:sldMk cId="2498014383" sldId="341"/>
            <ac:picMk id="4" creationId="{8762F352-44E1-F673-1FA9-387A95B38235}"/>
          </ac:picMkLst>
        </pc:picChg>
      </pc:sldChg>
      <pc:sldChg chg="addSp delSp modSp new mod ord">
        <pc:chgData name="Paula Owens" userId="b67acbd404e246bb" providerId="LiveId" clId="{8B3BAFCA-6EDD-4874-8A96-9FE21B219EE9}" dt="2022-08-16T09:07:00.218" v="3711"/>
        <pc:sldMkLst>
          <pc:docMk/>
          <pc:sldMk cId="2809274264" sldId="342"/>
        </pc:sldMkLst>
        <pc:spChg chg="add mod">
          <ac:chgData name="Paula Owens" userId="b67acbd404e246bb" providerId="LiveId" clId="{8B3BAFCA-6EDD-4874-8A96-9FE21B219EE9}" dt="2022-08-16T08:59:48.044" v="3419" actId="20577"/>
          <ac:spMkLst>
            <pc:docMk/>
            <pc:sldMk cId="2809274264" sldId="342"/>
            <ac:spMk id="7" creationId="{B3DE0571-126C-3F33-6E0B-30F6B1573BD7}"/>
          </ac:spMkLst>
        </pc:spChg>
        <pc:picChg chg="add mod">
          <ac:chgData name="Paula Owens" userId="b67acbd404e246bb" providerId="LiveId" clId="{8B3BAFCA-6EDD-4874-8A96-9FE21B219EE9}" dt="2022-08-16T08:51:20.331" v="3329" actId="962"/>
          <ac:picMkLst>
            <pc:docMk/>
            <pc:sldMk cId="2809274264" sldId="342"/>
            <ac:picMk id="4" creationId="{9AB2B622-4F1F-1834-04DE-96521DD2BBE4}"/>
          </ac:picMkLst>
        </pc:picChg>
        <pc:picChg chg="add del mod">
          <ac:chgData name="Paula Owens" userId="b67acbd404e246bb" providerId="LiveId" clId="{8B3BAFCA-6EDD-4874-8A96-9FE21B219EE9}" dt="2022-08-16T08:59:53.478" v="3420" actId="21"/>
          <ac:picMkLst>
            <pc:docMk/>
            <pc:sldMk cId="2809274264" sldId="342"/>
            <ac:picMk id="6" creationId="{D222F7B8-EC14-98DD-DF8D-58676FC60702}"/>
          </ac:picMkLst>
        </pc:picChg>
      </pc:sldChg>
      <pc:sldChg chg="addSp delSp modSp new mod ord">
        <pc:chgData name="Paula Owens" userId="b67acbd404e246bb" providerId="LiveId" clId="{8B3BAFCA-6EDD-4874-8A96-9FE21B219EE9}" dt="2022-08-16T09:06:47.238" v="3709"/>
        <pc:sldMkLst>
          <pc:docMk/>
          <pc:sldMk cId="3011084436" sldId="343"/>
        </pc:sldMkLst>
        <pc:spChg chg="add mod">
          <ac:chgData name="Paula Owens" userId="b67acbd404e246bb" providerId="LiveId" clId="{8B3BAFCA-6EDD-4874-8A96-9FE21B219EE9}" dt="2022-08-16T09:00:37.517" v="3474" actId="20577"/>
          <ac:spMkLst>
            <pc:docMk/>
            <pc:sldMk cId="3011084436" sldId="343"/>
            <ac:spMk id="6" creationId="{EEAD60C2-2BA6-B8EB-2A2A-DDD8770B03F3}"/>
          </ac:spMkLst>
        </pc:spChg>
        <pc:picChg chg="add mod modCrop">
          <ac:chgData name="Paula Owens" userId="b67acbd404e246bb" providerId="LiveId" clId="{8B3BAFCA-6EDD-4874-8A96-9FE21B219EE9}" dt="2022-08-16T08:52:24.382" v="3338" actId="14100"/>
          <ac:picMkLst>
            <pc:docMk/>
            <pc:sldMk cId="3011084436" sldId="343"/>
            <ac:picMk id="4" creationId="{2B0B6B1E-A1E8-FA9C-306C-95C49ABDC70B}"/>
          </ac:picMkLst>
        </pc:picChg>
        <pc:picChg chg="add del mod">
          <ac:chgData name="Paula Owens" userId="b67acbd404e246bb" providerId="LiveId" clId="{8B3BAFCA-6EDD-4874-8A96-9FE21B219EE9}" dt="2022-08-16T09:00:42.707" v="3475" actId="21"/>
          <ac:picMkLst>
            <pc:docMk/>
            <pc:sldMk cId="3011084436" sldId="343"/>
            <ac:picMk id="5" creationId="{1F4BC8A0-B607-0A4F-07CC-AE6B810BADD3}"/>
          </ac:picMkLst>
        </pc:picChg>
      </pc:sldChg>
      <pc:sldChg chg="addSp delSp modSp new mod ord">
        <pc:chgData name="Paula Owens" userId="b67acbd404e246bb" providerId="LiveId" clId="{8B3BAFCA-6EDD-4874-8A96-9FE21B219EE9}" dt="2022-08-16T09:06:35.244" v="3707"/>
        <pc:sldMkLst>
          <pc:docMk/>
          <pc:sldMk cId="2792746108" sldId="344"/>
        </pc:sldMkLst>
        <pc:spChg chg="add mod">
          <ac:chgData name="Paula Owens" userId="b67acbd404e246bb" providerId="LiveId" clId="{8B3BAFCA-6EDD-4874-8A96-9FE21B219EE9}" dt="2022-08-16T09:01:26.569" v="3535" actId="20577"/>
          <ac:spMkLst>
            <pc:docMk/>
            <pc:sldMk cId="2792746108" sldId="344"/>
            <ac:spMk id="5" creationId="{CE5DF269-C466-3706-F3FB-41275AF9D43C}"/>
          </ac:spMkLst>
        </pc:spChg>
        <pc:picChg chg="add mod modCrop">
          <ac:chgData name="Paula Owens" userId="b67acbd404e246bb" providerId="LiveId" clId="{8B3BAFCA-6EDD-4874-8A96-9FE21B219EE9}" dt="2022-08-16T09:00:52.649" v="3476" actId="1076"/>
          <ac:picMkLst>
            <pc:docMk/>
            <pc:sldMk cId="2792746108" sldId="344"/>
            <ac:picMk id="3" creationId="{39C49574-B894-FB1A-5532-5A62ABADAC18}"/>
          </ac:picMkLst>
        </pc:picChg>
        <pc:picChg chg="add del mod">
          <ac:chgData name="Paula Owens" userId="b67acbd404e246bb" providerId="LiveId" clId="{8B3BAFCA-6EDD-4874-8A96-9FE21B219EE9}" dt="2022-08-16T09:01:32.064" v="3536" actId="21"/>
          <ac:picMkLst>
            <pc:docMk/>
            <pc:sldMk cId="2792746108" sldId="344"/>
            <ac:picMk id="4" creationId="{413908E6-AFE8-ABDA-D078-11CC54AEB519}"/>
          </ac:picMkLst>
        </pc:picChg>
      </pc:sldChg>
      <pc:sldChg chg="addSp delSp modSp new mod ord">
        <pc:chgData name="Paula Owens" userId="b67acbd404e246bb" providerId="LiveId" clId="{8B3BAFCA-6EDD-4874-8A96-9FE21B219EE9}" dt="2022-08-16T09:31:21.211" v="3955" actId="20577"/>
        <pc:sldMkLst>
          <pc:docMk/>
          <pc:sldMk cId="4061822809" sldId="345"/>
        </pc:sldMkLst>
        <pc:spChg chg="add mod">
          <ac:chgData name="Paula Owens" userId="b67acbd404e246bb" providerId="LiveId" clId="{8B3BAFCA-6EDD-4874-8A96-9FE21B219EE9}" dt="2022-08-16T09:26:32.815" v="3813" actId="20577"/>
          <ac:spMkLst>
            <pc:docMk/>
            <pc:sldMk cId="4061822809" sldId="345"/>
            <ac:spMk id="7" creationId="{2DB9C0E6-DA9B-3FF6-1EC4-93D2F5D98939}"/>
          </ac:spMkLst>
        </pc:spChg>
        <pc:spChg chg="add mod">
          <ac:chgData name="Paula Owens" userId="b67acbd404e246bb" providerId="LiveId" clId="{8B3BAFCA-6EDD-4874-8A96-9FE21B219EE9}" dt="2022-08-16T09:31:21.211" v="3955" actId="20577"/>
          <ac:spMkLst>
            <pc:docMk/>
            <pc:sldMk cId="4061822809" sldId="345"/>
            <ac:spMk id="11" creationId="{4D42AA9B-3F6E-6736-0DFB-FD4DF110EFAD}"/>
          </ac:spMkLst>
        </pc:spChg>
        <pc:picChg chg="add del mod modCrop">
          <ac:chgData name="Paula Owens" userId="b67acbd404e246bb" providerId="LiveId" clId="{8B3BAFCA-6EDD-4874-8A96-9FE21B219EE9}" dt="2022-08-16T09:04:42.280" v="3563" actId="21"/>
          <ac:picMkLst>
            <pc:docMk/>
            <pc:sldMk cId="4061822809" sldId="345"/>
            <ac:picMk id="4" creationId="{57464979-BF90-A7AC-4FA8-E0A0B282A8EB}"/>
          </ac:picMkLst>
        </pc:picChg>
        <pc:picChg chg="add del mod modCrop">
          <ac:chgData name="Paula Owens" userId="b67acbd404e246bb" providerId="LiveId" clId="{8B3BAFCA-6EDD-4874-8A96-9FE21B219EE9}" dt="2022-08-16T09:29:05.140" v="3829" actId="21"/>
          <ac:picMkLst>
            <pc:docMk/>
            <pc:sldMk cId="4061822809" sldId="345"/>
            <ac:picMk id="6" creationId="{0BA3CE78-B0B8-2673-0318-FDFB0A0ADF20}"/>
          </ac:picMkLst>
        </pc:picChg>
        <pc:picChg chg="add mod modCrop">
          <ac:chgData name="Paula Owens" userId="b67acbd404e246bb" providerId="LiveId" clId="{8B3BAFCA-6EDD-4874-8A96-9FE21B219EE9}" dt="2022-08-16T09:29:37.891" v="3842" actId="1076"/>
          <ac:picMkLst>
            <pc:docMk/>
            <pc:sldMk cId="4061822809" sldId="345"/>
            <ac:picMk id="9" creationId="{A8E68956-91DF-28B9-0DBF-2CF0007781FA}"/>
          </ac:picMkLst>
        </pc:picChg>
        <pc:picChg chg="add mod">
          <ac:chgData name="Paula Owens" userId="b67acbd404e246bb" providerId="LiveId" clId="{8B3BAFCA-6EDD-4874-8A96-9FE21B219EE9}" dt="2022-08-16T09:30:00.271" v="3845" actId="1076"/>
          <ac:picMkLst>
            <pc:docMk/>
            <pc:sldMk cId="4061822809" sldId="345"/>
            <ac:picMk id="10" creationId="{7538FBC3-D207-6E71-5F4F-A7F156D8B23A}"/>
          </ac:picMkLst>
        </pc:picChg>
      </pc:sldChg>
      <pc:sldChg chg="addSp delSp modSp new mod">
        <pc:chgData name="Paula Owens" userId="b67acbd404e246bb" providerId="LiveId" clId="{8B3BAFCA-6EDD-4874-8A96-9FE21B219EE9}" dt="2022-08-16T09:09:37.266" v="3799" actId="14100"/>
        <pc:sldMkLst>
          <pc:docMk/>
          <pc:sldMk cId="1081773150" sldId="346"/>
        </pc:sldMkLst>
        <pc:spChg chg="add mod">
          <ac:chgData name="Paula Owens" userId="b67acbd404e246bb" providerId="LiveId" clId="{8B3BAFCA-6EDD-4874-8A96-9FE21B219EE9}" dt="2022-08-16T09:06:15.265" v="3702" actId="20577"/>
          <ac:spMkLst>
            <pc:docMk/>
            <pc:sldMk cId="1081773150" sldId="346"/>
            <ac:spMk id="8" creationId="{36B08437-20BB-6344-D652-9F208C6E7EBD}"/>
          </ac:spMkLst>
        </pc:spChg>
        <pc:spChg chg="add mod">
          <ac:chgData name="Paula Owens" userId="b67acbd404e246bb" providerId="LiveId" clId="{8B3BAFCA-6EDD-4874-8A96-9FE21B219EE9}" dt="2022-08-16T09:09:37.266" v="3799" actId="14100"/>
          <ac:spMkLst>
            <pc:docMk/>
            <pc:sldMk cId="1081773150" sldId="346"/>
            <ac:spMk id="9" creationId="{5EA45FA2-41A9-C191-FA5F-23C7F0C0880C}"/>
          </ac:spMkLst>
        </pc:spChg>
        <pc:picChg chg="add mod">
          <ac:chgData name="Paula Owens" userId="b67acbd404e246bb" providerId="LiveId" clId="{8B3BAFCA-6EDD-4874-8A96-9FE21B219EE9}" dt="2022-08-16T09:03:49.378" v="3557" actId="1076"/>
          <ac:picMkLst>
            <pc:docMk/>
            <pc:sldMk cId="1081773150" sldId="346"/>
            <ac:picMk id="4" creationId="{D06C48A2-1701-7C92-61BB-CD8194B9BB46}"/>
          </ac:picMkLst>
        </pc:picChg>
        <pc:picChg chg="add mod modCrop">
          <ac:chgData name="Paula Owens" userId="b67acbd404e246bb" providerId="LiveId" clId="{8B3BAFCA-6EDD-4874-8A96-9FE21B219EE9}" dt="2022-08-16T09:08:54.313" v="3729" actId="1076"/>
          <ac:picMkLst>
            <pc:docMk/>
            <pc:sldMk cId="1081773150" sldId="346"/>
            <ac:picMk id="6" creationId="{1748AFD4-263A-FD03-4FE3-A2EC9990FD3F}"/>
          </ac:picMkLst>
        </pc:picChg>
        <pc:picChg chg="add del mod">
          <ac:chgData name="Paula Owens" userId="b67acbd404e246bb" providerId="LiveId" clId="{8B3BAFCA-6EDD-4874-8A96-9FE21B219EE9}" dt="2022-08-16T09:06:21.135" v="3705" actId="478"/>
          <ac:picMkLst>
            <pc:docMk/>
            <pc:sldMk cId="1081773150" sldId="346"/>
            <ac:picMk id="7" creationId="{D1E1AE6B-D1CD-474D-1E51-9122D37F1EFE}"/>
          </ac:picMkLst>
        </pc:picChg>
      </pc:sldChg>
      <pc:sldChg chg="addSp delSp modSp new mod">
        <pc:chgData name="Paula Owens" userId="b67acbd404e246bb" providerId="LiveId" clId="{8B3BAFCA-6EDD-4874-8A96-9FE21B219EE9}" dt="2022-08-16T09:05:31.999" v="3632" actId="21"/>
        <pc:sldMkLst>
          <pc:docMk/>
          <pc:sldMk cId="3826467757" sldId="347"/>
        </pc:sldMkLst>
        <pc:spChg chg="add mod">
          <ac:chgData name="Paula Owens" userId="b67acbd404e246bb" providerId="LiveId" clId="{8B3BAFCA-6EDD-4874-8A96-9FE21B219EE9}" dt="2022-08-16T09:05:18.055" v="3631" actId="20577"/>
          <ac:spMkLst>
            <pc:docMk/>
            <pc:sldMk cId="3826467757" sldId="347"/>
            <ac:spMk id="6" creationId="{BAD5B51E-5BDC-5488-A962-63069D4ABF19}"/>
          </ac:spMkLst>
        </pc:spChg>
        <pc:picChg chg="add mod">
          <ac:chgData name="Paula Owens" userId="b67acbd404e246bb" providerId="LiveId" clId="{8B3BAFCA-6EDD-4874-8A96-9FE21B219EE9}" dt="2022-08-16T09:04:20.672" v="3562" actId="1076"/>
          <ac:picMkLst>
            <pc:docMk/>
            <pc:sldMk cId="3826467757" sldId="347"/>
            <ac:picMk id="4" creationId="{7122CB79-5911-1A66-FE42-FFB5BFD5B357}"/>
          </ac:picMkLst>
        </pc:picChg>
        <pc:picChg chg="add del mod">
          <ac:chgData name="Paula Owens" userId="b67acbd404e246bb" providerId="LiveId" clId="{8B3BAFCA-6EDD-4874-8A96-9FE21B219EE9}" dt="2022-08-16T09:05:31.999" v="3632" actId="21"/>
          <ac:picMkLst>
            <pc:docMk/>
            <pc:sldMk cId="3826467757" sldId="347"/>
            <ac:picMk id="5" creationId="{E878441A-C53A-D3D3-9092-382D39EEE8E3}"/>
          </ac:picMkLst>
        </pc:picChg>
      </pc:sldChg>
      <pc:sldChg chg="addSp delSp modSp new mod">
        <pc:chgData name="Paula Owens" userId="b67acbd404e246bb" providerId="LiveId" clId="{8B3BAFCA-6EDD-4874-8A96-9FE21B219EE9}" dt="2022-08-16T09:32:36.825" v="3985" actId="1076"/>
        <pc:sldMkLst>
          <pc:docMk/>
          <pc:sldMk cId="3355190864" sldId="348"/>
        </pc:sldMkLst>
        <pc:spChg chg="add mod">
          <ac:chgData name="Paula Owens" userId="b67acbd404e246bb" providerId="LiveId" clId="{8B3BAFCA-6EDD-4874-8A96-9FE21B219EE9}" dt="2022-08-16T09:32:34.353" v="3984" actId="1076"/>
          <ac:spMkLst>
            <pc:docMk/>
            <pc:sldMk cId="3355190864" sldId="348"/>
            <ac:spMk id="6" creationId="{1E89F5F4-73FA-91DD-55C1-938563C55891}"/>
          </ac:spMkLst>
        </pc:spChg>
        <pc:picChg chg="add del mod modCrop">
          <ac:chgData name="Paula Owens" userId="b67acbd404e246bb" providerId="LiveId" clId="{8B3BAFCA-6EDD-4874-8A96-9FE21B219EE9}" dt="2022-08-16T09:29:13.981" v="3833" actId="21"/>
          <ac:picMkLst>
            <pc:docMk/>
            <pc:sldMk cId="3355190864" sldId="348"/>
            <ac:picMk id="4" creationId="{FBF233C1-864C-3FBE-4B7A-BCC6D2AF15E9}"/>
          </ac:picMkLst>
        </pc:picChg>
        <pc:picChg chg="add mod">
          <ac:chgData name="Paula Owens" userId="b67acbd404e246bb" providerId="LiveId" clId="{8B3BAFCA-6EDD-4874-8A96-9FE21B219EE9}" dt="2022-08-16T09:32:36.825" v="3985" actId="1076"/>
          <ac:picMkLst>
            <pc:docMk/>
            <pc:sldMk cId="3355190864" sldId="348"/>
            <ac:picMk id="5" creationId="{04F9DC93-17FF-189C-C666-831A40744F50}"/>
          </ac:picMkLst>
        </pc:picChg>
      </pc:sldChg>
      <pc:sldChg chg="addSp delSp modSp new mod">
        <pc:chgData name="Paula Owens" userId="b67acbd404e246bb" providerId="LiveId" clId="{8B3BAFCA-6EDD-4874-8A96-9FE21B219EE9}" dt="2022-08-16T09:35:11.519" v="4004" actId="1076"/>
        <pc:sldMkLst>
          <pc:docMk/>
          <pc:sldMk cId="3888077461" sldId="349"/>
        </pc:sldMkLst>
        <pc:picChg chg="add del mod modCrop">
          <ac:chgData name="Paula Owens" userId="b67acbd404e246bb" providerId="LiveId" clId="{8B3BAFCA-6EDD-4874-8A96-9FE21B219EE9}" dt="2022-08-16T09:34:49.752" v="3999" actId="21"/>
          <ac:picMkLst>
            <pc:docMk/>
            <pc:sldMk cId="3888077461" sldId="349"/>
            <ac:picMk id="4" creationId="{6631C469-96A0-8FF2-1949-C2134D87D9D6}"/>
          </ac:picMkLst>
        </pc:picChg>
        <pc:picChg chg="add mod modCrop">
          <ac:chgData name="Paula Owens" userId="b67acbd404e246bb" providerId="LiveId" clId="{8B3BAFCA-6EDD-4874-8A96-9FE21B219EE9}" dt="2022-08-16T09:34:53.857" v="4000" actId="1076"/>
          <ac:picMkLst>
            <pc:docMk/>
            <pc:sldMk cId="3888077461" sldId="349"/>
            <ac:picMk id="6" creationId="{89B73D06-68EE-298E-576E-0FC287D00C30}"/>
          </ac:picMkLst>
        </pc:picChg>
        <pc:picChg chg="add mod">
          <ac:chgData name="Paula Owens" userId="b67acbd404e246bb" providerId="LiveId" clId="{8B3BAFCA-6EDD-4874-8A96-9FE21B219EE9}" dt="2022-08-16T09:35:11.519" v="4004" actId="1076"/>
          <ac:picMkLst>
            <pc:docMk/>
            <pc:sldMk cId="3888077461" sldId="349"/>
            <ac:picMk id="7" creationId="{D267DE14-1D70-D897-0369-D97BDC1567D6}"/>
          </ac:picMkLst>
        </pc:picChg>
      </pc:sldChg>
      <pc:sldChg chg="addSp modSp new mod">
        <pc:chgData name="Paula Owens" userId="b67acbd404e246bb" providerId="LiveId" clId="{8B3BAFCA-6EDD-4874-8A96-9FE21B219EE9}" dt="2022-08-16T09:39:52.541" v="4225" actId="14100"/>
        <pc:sldMkLst>
          <pc:docMk/>
          <pc:sldMk cId="1007447929" sldId="350"/>
        </pc:sldMkLst>
        <pc:spChg chg="add mod">
          <ac:chgData name="Paula Owens" userId="b67acbd404e246bb" providerId="LiveId" clId="{8B3BAFCA-6EDD-4874-8A96-9FE21B219EE9}" dt="2022-08-16T09:39:52.541" v="4225" actId="14100"/>
          <ac:spMkLst>
            <pc:docMk/>
            <pc:sldMk cId="1007447929" sldId="350"/>
            <ac:spMk id="5" creationId="{C6E9D8DC-68FF-9BEA-9154-CCEB1569BAD5}"/>
          </ac:spMkLst>
        </pc:spChg>
        <pc:picChg chg="add mod modCrop">
          <ac:chgData name="Paula Owens" userId="b67acbd404e246bb" providerId="LiveId" clId="{8B3BAFCA-6EDD-4874-8A96-9FE21B219EE9}" dt="2022-08-16T09:39:26.793" v="4219" actId="1076"/>
          <ac:picMkLst>
            <pc:docMk/>
            <pc:sldMk cId="1007447929" sldId="350"/>
            <ac:picMk id="4" creationId="{880819A6-D0AE-C6F3-A4DA-A3303633AA0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6T15:34:12.7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0 126,'161'0,"566"-10,-238 3,-369 8,-85-3,-1-2,41-8,-37 4,56-2,-21 9,-35 2,63-8,-10-2,164 6,-138 4,25 1,158-4,-194-6,33-1,-35 9,179-10,-144 3,13-1,-47-2,163 7,-141 5,943-2,-1052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6998-7026-465D-A817-609A61EB462E}" type="datetimeFigureOut">
              <a:rPr lang="en-GB" smtClean="0"/>
              <a:t>16/08/2022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1347-70F8-45B6-B4CE-9219857FA790}" type="slidenum">
              <a:rPr lang="en-GB" smtClean="0"/>
              <a:t>‹#›</a:t>
            </a:fld>
            <a:endParaRPr lang="en-GB"/>
          </a:p>
        </p:txBody>
      </p:sp>
    </p:spTree>
    <p:extLst>
      <p:ext uri="{BB962C8B-B14F-4D97-AF65-F5344CB8AC3E}">
        <p14:creationId xmlns:p14="http://schemas.microsoft.com/office/powerpoint/2010/main" val="132129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319423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9DAE7-7745-40D2-8B9A-91C7C51EB222}" type="datetime1">
              <a:rPr lang="en-GB" smtClean="0"/>
              <a:t>15/08/2022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59677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E39C54-3064-45D1-A8B7-56A45EA50DDE}" type="datetime1">
              <a:rPr lang="en-GB" smtClean="0"/>
              <a:t>15/08/2022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81174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D5D48-3A69-4374-BED8-760CFA4756AD}" type="datetime1">
              <a:rPr lang="en-GB" smtClean="0"/>
              <a:t>15/08/2022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99884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8B62E-8523-4929-8206-C0EEA6970635}" type="datetime1">
              <a:rPr lang="en-GB" smtClean="0"/>
              <a:t>15/08/2022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72830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5BBB7-1EDF-4174-B9C7-B43866A5DCC1}" type="datetime1">
              <a:rPr lang="en-GB" smtClean="0"/>
              <a:t>15/08/2022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38066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CD73A-0062-436C-A9B6-C9A62B7A3AD6}" type="datetime1">
              <a:rPr lang="en-GB" smtClean="0"/>
              <a:t>15/08/2022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72941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A33A4-C187-450A-8058-DB619630FF3D}" type="datetime1">
              <a:rPr lang="en-GB" smtClean="0"/>
              <a:t>15/08/2022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17551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BA3539-55FC-4C67-AC30-1F33C5722215}" type="datetime1">
              <a:rPr lang="en-GB" smtClean="0"/>
              <a:t>15/08/2022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1027613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02CDD-AE85-4345-BC94-84098FDF6BBF}" type="datetime1">
              <a:rPr lang="en-GB" smtClean="0"/>
              <a:t>15/08/2022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234977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41B6B-B368-4E01-9B17-842DDEFEED63}" type="datetime1">
              <a:rPr lang="en-GB" smtClean="0"/>
              <a:t>15/08/2022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15764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0547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35B2F-4162-4626-9104-C2E33458234C}" type="datetime1">
              <a:rPr lang="en-GB" smtClean="0"/>
              <a:t>15/08/2022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4DCBF-2843-4794-B6CD-49F6F55FABB2}" type="slidenum">
              <a:rPr lang="en-GB" smtClean="0"/>
              <a:t>‹#›</a:t>
            </a:fld>
            <a:endParaRPr lang="en-GB"/>
          </a:p>
        </p:txBody>
      </p:sp>
    </p:spTree>
    <p:extLst>
      <p:ext uri="{BB962C8B-B14F-4D97-AF65-F5344CB8AC3E}">
        <p14:creationId xmlns:p14="http://schemas.microsoft.com/office/powerpoint/2010/main" val="102435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30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97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5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4384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316878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3238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5379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361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315F3-CA4D-4AEC-B70E-192D1D4EBE84}" type="datetime1">
              <a:rPr lang="en-GB" smtClean="0"/>
              <a:t>15/08/2022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4DCBF-2843-4794-B6CD-49F6F55FABB2}" type="slidenum">
              <a:rPr lang="en-GB" smtClean="0"/>
              <a:t>‹#›</a:t>
            </a:fld>
            <a:endParaRPr lang="en-GB"/>
          </a:p>
        </p:txBody>
      </p:sp>
    </p:spTree>
    <p:extLst>
      <p:ext uri="{BB962C8B-B14F-4D97-AF65-F5344CB8AC3E}">
        <p14:creationId xmlns:p14="http://schemas.microsoft.com/office/powerpoint/2010/main" val="31926180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rgs.org/schools/teaching-resources/make-your-own-model-of-endurance/"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gazette.co.uk/London/issue/28321/page/9763" TargetMode="Externa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8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40170" y="188914"/>
            <a:ext cx="7218704" cy="1439887"/>
          </a:xfrm>
        </p:spPr>
        <p:txBody>
          <a:bodyPr anchor="t"/>
          <a:lstStyle/>
          <a:p>
            <a:pPr algn="ctr"/>
            <a:r>
              <a:rPr lang="en-GB" altLang="en-US" b="1" dirty="0"/>
              <a:t>2.The Crew</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1774826" y="2924945"/>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7" name="Oval 5"/>
          <p:cNvSpPr>
            <a:spLocks noChangeArrowheads="1"/>
          </p:cNvSpPr>
          <p:nvPr/>
        </p:nvSpPr>
        <p:spPr bwMode="auto">
          <a:xfrm>
            <a:off x="4799806" y="2924945"/>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336699"/>
              </a:solidFill>
              <a:latin typeface="Arial" charset="0"/>
            </a:endParaRPr>
          </a:p>
        </p:txBody>
      </p:sp>
      <p:sp>
        <p:nvSpPr>
          <p:cNvPr id="69638" name="Oval 6"/>
          <p:cNvSpPr>
            <a:spLocks noChangeArrowheads="1"/>
          </p:cNvSpPr>
          <p:nvPr/>
        </p:nvSpPr>
        <p:spPr bwMode="auto">
          <a:xfrm>
            <a:off x="7751763" y="2924945"/>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9" name="Text Box 7"/>
          <p:cNvSpPr txBox="1">
            <a:spLocks noChangeArrowheads="1"/>
          </p:cNvSpPr>
          <p:nvPr/>
        </p:nvSpPr>
        <p:spPr bwMode="auto">
          <a:xfrm>
            <a:off x="2135189" y="3572645"/>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altLang="en-US" sz="2800" dirty="0">
                <a:solidFill>
                  <a:srgbClr val="FFFFFF"/>
                </a:solidFill>
                <a:latin typeface="Helvetica" pitchFamily="34" charset="0"/>
              </a:rPr>
              <a:t>Shackleton 100</a:t>
            </a:r>
            <a:endParaRPr lang="en-US" altLang="en-US" sz="2800" dirty="0">
              <a:solidFill>
                <a:srgbClr val="FFFFFF"/>
              </a:solidFill>
              <a:latin typeface="Helvetica" pitchFamily="34" charset="0"/>
            </a:endParaRPr>
          </a:p>
        </p:txBody>
      </p:sp>
      <p:sp>
        <p:nvSpPr>
          <p:cNvPr id="69640" name="Text Box 8"/>
          <p:cNvSpPr txBox="1">
            <a:spLocks noChangeArrowheads="1"/>
          </p:cNvSpPr>
          <p:nvPr/>
        </p:nvSpPr>
        <p:spPr bwMode="auto">
          <a:xfrm>
            <a:off x="5087939" y="3572645"/>
            <a:ext cx="2232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altLang="en-US" sz="2800" dirty="0">
                <a:solidFill>
                  <a:srgbClr val="FFFFFF"/>
                </a:solidFill>
                <a:latin typeface="Helvetica" pitchFamily="34" charset="0"/>
              </a:rPr>
              <a:t>Endurance 100</a:t>
            </a:r>
            <a:endParaRPr lang="en-US" altLang="en-US" sz="2800" dirty="0">
              <a:solidFill>
                <a:srgbClr val="FFFFFF"/>
              </a:solidFill>
              <a:latin typeface="Helvetica" pitchFamily="34" charset="0"/>
            </a:endParaRPr>
          </a:p>
        </p:txBody>
      </p:sp>
      <p:sp>
        <p:nvSpPr>
          <p:cNvPr id="69642" name="Text Box 10"/>
          <p:cNvSpPr txBox="1">
            <a:spLocks noChangeArrowheads="1"/>
          </p:cNvSpPr>
          <p:nvPr/>
        </p:nvSpPr>
        <p:spPr bwMode="auto">
          <a:xfrm>
            <a:off x="7967664"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latin typeface="Arial" charset="0"/>
            </a:endParaRPr>
          </a:p>
        </p:txBody>
      </p:sp>
      <p:sp>
        <p:nvSpPr>
          <p:cNvPr id="69645" name="Text Box 13"/>
          <p:cNvSpPr txBox="1">
            <a:spLocks noChangeArrowheads="1"/>
          </p:cNvSpPr>
          <p:nvPr/>
        </p:nvSpPr>
        <p:spPr bwMode="auto">
          <a:xfrm>
            <a:off x="7659345" y="3607221"/>
            <a:ext cx="281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GB" altLang="en-US" sz="2800" dirty="0">
                <a:solidFill>
                  <a:srgbClr val="FFFFFF"/>
                </a:solidFill>
                <a:latin typeface="Helvetica" pitchFamily="34" charset="0"/>
              </a:rPr>
              <a:t>Geography History</a:t>
            </a:r>
          </a:p>
        </p:txBody>
      </p:sp>
      <p:sp>
        <p:nvSpPr>
          <p:cNvPr id="2" name="Slide Number Placeholder 1">
            <a:extLst>
              <a:ext uri="{FF2B5EF4-FFF2-40B4-BE49-F238E27FC236}">
                <a16:creationId xmlns:a16="http://schemas.microsoft.com/office/drawing/2014/main" id="{ABAE6946-373A-40B2-8947-1F538DA7F237}"/>
              </a:ext>
            </a:extLst>
          </p:cNvPr>
          <p:cNvSpPr>
            <a:spLocks noGrp="1"/>
          </p:cNvSpPr>
          <p:nvPr>
            <p:ph type="sldNum" sz="quarter" idx="12"/>
          </p:nvPr>
        </p:nvSpPr>
        <p:spPr/>
        <p:txBody>
          <a:bodyPr/>
          <a:lstStyle/>
          <a:p>
            <a:fld id="{99EC163C-451A-4E6F-ACF7-668EB3869707}" type="slidenum">
              <a:rPr lang="en-GB" altLang="en-US" smtClean="0"/>
              <a:pPr/>
              <a:t>1</a:t>
            </a:fld>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7E50-A8D9-6910-F96C-1296B6F5EFD3}"/>
              </a:ext>
            </a:extLst>
          </p:cNvPr>
          <p:cNvSpPr>
            <a:spLocks noGrp="1"/>
          </p:cNvSpPr>
          <p:nvPr>
            <p:ph type="title"/>
          </p:nvPr>
        </p:nvSpPr>
        <p:spPr>
          <a:xfrm>
            <a:off x="1968500" y="206902"/>
            <a:ext cx="7232352" cy="630496"/>
          </a:xfrm>
        </p:spPr>
        <p:txBody>
          <a:bodyPr/>
          <a:lstStyle/>
          <a:p>
            <a:pPr algn="ctr"/>
            <a:r>
              <a:rPr lang="en-GB" dirty="0"/>
              <a:t>What jobs did the crew do?</a:t>
            </a:r>
          </a:p>
        </p:txBody>
      </p:sp>
      <p:sp>
        <p:nvSpPr>
          <p:cNvPr id="3" name="Slide Number Placeholder 2">
            <a:extLst>
              <a:ext uri="{FF2B5EF4-FFF2-40B4-BE49-F238E27FC236}">
                <a16:creationId xmlns:a16="http://schemas.microsoft.com/office/drawing/2014/main" id="{EA8A86E7-F6CB-B951-0CC8-EA7719CD6115}"/>
              </a:ext>
            </a:extLst>
          </p:cNvPr>
          <p:cNvSpPr>
            <a:spLocks noGrp="1"/>
          </p:cNvSpPr>
          <p:nvPr>
            <p:ph type="sldNum" sz="quarter" idx="12"/>
          </p:nvPr>
        </p:nvSpPr>
        <p:spPr/>
        <p:txBody>
          <a:bodyPr/>
          <a:lstStyle/>
          <a:p>
            <a:fld id="{1147EEAF-DD4E-4CF4-BBA0-EAA76F911A92}" type="slidenum">
              <a:rPr lang="en-GB" altLang="en-US" smtClean="0"/>
              <a:pPr/>
              <a:t>10</a:t>
            </a:fld>
            <a:endParaRPr lang="en-GB" altLang="en-US"/>
          </a:p>
        </p:txBody>
      </p:sp>
      <p:graphicFrame>
        <p:nvGraphicFramePr>
          <p:cNvPr id="6" name="Table 6">
            <a:extLst>
              <a:ext uri="{FF2B5EF4-FFF2-40B4-BE49-F238E27FC236}">
                <a16:creationId xmlns:a16="http://schemas.microsoft.com/office/drawing/2014/main" id="{7289EE53-E5AF-92E6-2581-BAD874F975B8}"/>
              </a:ext>
            </a:extLst>
          </p:cNvPr>
          <p:cNvGraphicFramePr>
            <a:graphicFrameLocks noGrp="1"/>
          </p:cNvGraphicFramePr>
          <p:nvPr>
            <p:extLst>
              <p:ext uri="{D42A27DB-BD31-4B8C-83A1-F6EECF244321}">
                <p14:modId xmlns:p14="http://schemas.microsoft.com/office/powerpoint/2010/main" val="3535124063"/>
              </p:ext>
            </p:extLst>
          </p:nvPr>
        </p:nvGraphicFramePr>
        <p:xfrm>
          <a:off x="1347939" y="1798610"/>
          <a:ext cx="4305798" cy="1854200"/>
        </p:xfrm>
        <a:graphic>
          <a:graphicData uri="http://schemas.openxmlformats.org/drawingml/2006/table">
            <a:tbl>
              <a:tblPr firstRow="1" bandRow="1">
                <a:tableStyleId>{5940675A-B579-460E-94D1-54222C63F5DA}</a:tableStyleId>
              </a:tblPr>
              <a:tblGrid>
                <a:gridCol w="2069029">
                  <a:extLst>
                    <a:ext uri="{9D8B030D-6E8A-4147-A177-3AD203B41FA5}">
                      <a16:colId xmlns:a16="http://schemas.microsoft.com/office/drawing/2014/main" val="1076127800"/>
                    </a:ext>
                  </a:extLst>
                </a:gridCol>
                <a:gridCol w="2236769">
                  <a:extLst>
                    <a:ext uri="{9D8B030D-6E8A-4147-A177-3AD203B41FA5}">
                      <a16:colId xmlns:a16="http://schemas.microsoft.com/office/drawing/2014/main" val="1444002432"/>
                    </a:ext>
                  </a:extLst>
                </a:gridCol>
              </a:tblGrid>
              <a:tr h="370840">
                <a:tc>
                  <a:txBody>
                    <a:bodyPr/>
                    <a:lstStyle/>
                    <a:p>
                      <a:endParaRPr lang="en-GB" dirty="0"/>
                    </a:p>
                  </a:txBody>
                  <a:tcPr/>
                </a:tc>
                <a:tc>
                  <a:txBody>
                    <a:bodyPr/>
                    <a:lstStyle/>
                    <a:p>
                      <a:r>
                        <a:rPr lang="en-GB" dirty="0"/>
                        <a:t>Stoker</a:t>
                      </a:r>
                    </a:p>
                  </a:txBody>
                  <a:tcPr/>
                </a:tc>
                <a:extLst>
                  <a:ext uri="{0D108BD9-81ED-4DB2-BD59-A6C34878D82A}">
                    <a16:rowId xmlns:a16="http://schemas.microsoft.com/office/drawing/2014/main" val="278811592"/>
                  </a:ext>
                </a:extLst>
              </a:tr>
              <a:tr h="370840">
                <a:tc>
                  <a:txBody>
                    <a:bodyPr/>
                    <a:lstStyle/>
                    <a:p>
                      <a:endParaRPr lang="en-GB" dirty="0"/>
                    </a:p>
                  </a:txBody>
                  <a:tcPr/>
                </a:tc>
                <a:tc>
                  <a:txBody>
                    <a:bodyPr/>
                    <a:lstStyle/>
                    <a:p>
                      <a:r>
                        <a:rPr lang="en-GB" dirty="0"/>
                        <a:t>Meteorologist</a:t>
                      </a:r>
                    </a:p>
                  </a:txBody>
                  <a:tcPr/>
                </a:tc>
                <a:extLst>
                  <a:ext uri="{0D108BD9-81ED-4DB2-BD59-A6C34878D82A}">
                    <a16:rowId xmlns:a16="http://schemas.microsoft.com/office/drawing/2014/main" val="2942440813"/>
                  </a:ext>
                </a:extLst>
              </a:tr>
              <a:tr h="370840">
                <a:tc>
                  <a:txBody>
                    <a:bodyPr/>
                    <a:lstStyle/>
                    <a:p>
                      <a:endParaRPr lang="en-GB" dirty="0"/>
                    </a:p>
                  </a:txBody>
                  <a:tcPr/>
                </a:tc>
                <a:tc>
                  <a:txBody>
                    <a:bodyPr/>
                    <a:lstStyle/>
                    <a:p>
                      <a:r>
                        <a:rPr lang="en-GB" dirty="0"/>
                        <a:t>Boatswain</a:t>
                      </a:r>
                    </a:p>
                  </a:txBody>
                  <a:tcPr/>
                </a:tc>
                <a:extLst>
                  <a:ext uri="{0D108BD9-81ED-4DB2-BD59-A6C34878D82A}">
                    <a16:rowId xmlns:a16="http://schemas.microsoft.com/office/drawing/2014/main" val="12440171"/>
                  </a:ext>
                </a:extLst>
              </a:tr>
              <a:tr h="370840">
                <a:tc>
                  <a:txBody>
                    <a:bodyPr/>
                    <a:lstStyle/>
                    <a:p>
                      <a:endParaRPr lang="en-GB" dirty="0"/>
                    </a:p>
                  </a:txBody>
                  <a:tcPr/>
                </a:tc>
                <a:tc>
                  <a:txBody>
                    <a:bodyPr/>
                    <a:lstStyle/>
                    <a:p>
                      <a:r>
                        <a:rPr lang="en-GB" dirty="0"/>
                        <a:t>Geologist </a:t>
                      </a:r>
                    </a:p>
                  </a:txBody>
                  <a:tcPr/>
                </a:tc>
                <a:extLst>
                  <a:ext uri="{0D108BD9-81ED-4DB2-BD59-A6C34878D82A}">
                    <a16:rowId xmlns:a16="http://schemas.microsoft.com/office/drawing/2014/main" val="2284799120"/>
                  </a:ext>
                </a:extLst>
              </a:tr>
              <a:tr h="370840">
                <a:tc>
                  <a:txBody>
                    <a:bodyPr/>
                    <a:lstStyle/>
                    <a:p>
                      <a:endParaRPr lang="en-GB" dirty="0"/>
                    </a:p>
                  </a:txBody>
                  <a:tcPr/>
                </a:tc>
                <a:tc>
                  <a:txBody>
                    <a:bodyPr/>
                    <a:lstStyle/>
                    <a:p>
                      <a:r>
                        <a:rPr lang="en-GB" dirty="0"/>
                        <a:t>Captain</a:t>
                      </a:r>
                    </a:p>
                  </a:txBody>
                  <a:tcPr/>
                </a:tc>
                <a:extLst>
                  <a:ext uri="{0D108BD9-81ED-4DB2-BD59-A6C34878D82A}">
                    <a16:rowId xmlns:a16="http://schemas.microsoft.com/office/drawing/2014/main" val="3184406423"/>
                  </a:ext>
                </a:extLst>
              </a:tr>
            </a:tbl>
          </a:graphicData>
        </a:graphic>
      </p:graphicFrame>
      <p:graphicFrame>
        <p:nvGraphicFramePr>
          <p:cNvPr id="7" name="Table 6">
            <a:extLst>
              <a:ext uri="{FF2B5EF4-FFF2-40B4-BE49-F238E27FC236}">
                <a16:creationId xmlns:a16="http://schemas.microsoft.com/office/drawing/2014/main" id="{B4AC1046-9466-564D-D08B-A658FB4134B3}"/>
              </a:ext>
            </a:extLst>
          </p:cNvPr>
          <p:cNvGraphicFramePr>
            <a:graphicFrameLocks noGrp="1"/>
          </p:cNvGraphicFramePr>
          <p:nvPr>
            <p:extLst>
              <p:ext uri="{D42A27DB-BD31-4B8C-83A1-F6EECF244321}">
                <p14:modId xmlns:p14="http://schemas.microsoft.com/office/powerpoint/2010/main" val="3401478675"/>
              </p:ext>
            </p:extLst>
          </p:nvPr>
        </p:nvGraphicFramePr>
        <p:xfrm>
          <a:off x="1347939" y="3927386"/>
          <a:ext cx="10327506" cy="2225040"/>
        </p:xfrm>
        <a:graphic>
          <a:graphicData uri="http://schemas.openxmlformats.org/drawingml/2006/table">
            <a:tbl>
              <a:tblPr firstRow="1" bandRow="1">
                <a:tableStyleId>{5940675A-B579-460E-94D1-54222C63F5DA}</a:tableStyleId>
              </a:tblPr>
              <a:tblGrid>
                <a:gridCol w="2072488">
                  <a:extLst>
                    <a:ext uri="{9D8B030D-6E8A-4147-A177-3AD203B41FA5}">
                      <a16:colId xmlns:a16="http://schemas.microsoft.com/office/drawing/2014/main" val="1444002432"/>
                    </a:ext>
                  </a:extLst>
                </a:gridCol>
                <a:gridCol w="8255018">
                  <a:extLst>
                    <a:ext uri="{9D8B030D-6E8A-4147-A177-3AD203B41FA5}">
                      <a16:colId xmlns:a16="http://schemas.microsoft.com/office/drawing/2014/main" val="1640803441"/>
                    </a:ext>
                  </a:extLst>
                </a:gridCol>
              </a:tblGrid>
              <a:tr h="370840">
                <a:tc>
                  <a:txBody>
                    <a:bodyPr/>
                    <a:lstStyle/>
                    <a:p>
                      <a:r>
                        <a:rPr lang="en-GB" dirty="0"/>
                        <a:t>A</a:t>
                      </a:r>
                    </a:p>
                  </a:txBody>
                  <a:tcPr/>
                </a:tc>
                <a:tc>
                  <a:txBody>
                    <a:bodyPr/>
                    <a:lstStyle/>
                    <a:p>
                      <a:r>
                        <a:rPr lang="en-GB" dirty="0"/>
                        <a:t>In charge of the ship’s deck and the ship’s hull.</a:t>
                      </a:r>
                    </a:p>
                  </a:txBody>
                  <a:tcPr/>
                </a:tc>
                <a:extLst>
                  <a:ext uri="{0D108BD9-81ED-4DB2-BD59-A6C34878D82A}">
                    <a16:rowId xmlns:a16="http://schemas.microsoft.com/office/drawing/2014/main" val="278811592"/>
                  </a:ext>
                </a:extLst>
              </a:tr>
              <a:tr h="370840">
                <a:tc>
                  <a:txBody>
                    <a:bodyPr/>
                    <a:lstStyle/>
                    <a:p>
                      <a:r>
                        <a:rPr lang="en-GB" dirty="0"/>
                        <a:t>B</a:t>
                      </a:r>
                    </a:p>
                  </a:txBody>
                  <a:tcPr/>
                </a:tc>
                <a:tc>
                  <a:txBody>
                    <a:bodyPr/>
                    <a:lstStyle/>
                    <a:p>
                      <a:r>
                        <a:rPr lang="en-GB" dirty="0"/>
                        <a:t>Keep the fires going or ‘stoked up’ so there is enough steam to produce power.</a:t>
                      </a:r>
                    </a:p>
                  </a:txBody>
                  <a:tcPr/>
                </a:tc>
                <a:extLst>
                  <a:ext uri="{0D108BD9-81ED-4DB2-BD59-A6C34878D82A}">
                    <a16:rowId xmlns:a16="http://schemas.microsoft.com/office/drawing/2014/main" val="2942440813"/>
                  </a:ext>
                </a:extLst>
              </a:tr>
              <a:tr h="370840">
                <a:tc>
                  <a:txBody>
                    <a:bodyPr/>
                    <a:lstStyle/>
                    <a:p>
                      <a:r>
                        <a:rPr lang="en-GB" dirty="0"/>
                        <a:t>C</a:t>
                      </a:r>
                    </a:p>
                  </a:txBody>
                  <a:tcPr/>
                </a:tc>
                <a:tc>
                  <a:txBody>
                    <a:bodyPr/>
                    <a:lstStyle/>
                    <a:p>
                      <a:r>
                        <a:rPr lang="en-GB" dirty="0"/>
                        <a:t>Someone who studies the materials and processes of the Earth. </a:t>
                      </a:r>
                    </a:p>
                  </a:txBody>
                  <a:tcPr/>
                </a:tc>
                <a:extLst>
                  <a:ext uri="{0D108BD9-81ED-4DB2-BD59-A6C34878D82A}">
                    <a16:rowId xmlns:a16="http://schemas.microsoft.com/office/drawing/2014/main" val="12440171"/>
                  </a:ext>
                </a:extLst>
              </a:tr>
              <a:tr h="370840">
                <a:tc>
                  <a:txBody>
                    <a:bodyPr/>
                    <a:lstStyle/>
                    <a:p>
                      <a:r>
                        <a:rPr lang="en-GB" dirty="0"/>
                        <a:t>D</a:t>
                      </a:r>
                    </a:p>
                  </a:txBody>
                  <a:tcPr/>
                </a:tc>
                <a:tc>
                  <a:txBody>
                    <a:bodyPr/>
                    <a:lstStyle/>
                    <a:p>
                      <a:r>
                        <a:rPr lang="en-GB" dirty="0"/>
                        <a:t>The person in command of a ship</a:t>
                      </a:r>
                    </a:p>
                  </a:txBody>
                  <a:tcPr/>
                </a:tc>
                <a:extLst>
                  <a:ext uri="{0D108BD9-81ED-4DB2-BD59-A6C34878D82A}">
                    <a16:rowId xmlns:a16="http://schemas.microsoft.com/office/drawing/2014/main" val="2284799120"/>
                  </a:ext>
                </a:extLst>
              </a:tr>
              <a:tr h="370840">
                <a:tc>
                  <a:txBody>
                    <a:bodyPr/>
                    <a:lstStyle/>
                    <a:p>
                      <a:r>
                        <a:rPr lang="en-GB"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Someone who gathers data to forecast what the weather will be like.</a:t>
                      </a:r>
                    </a:p>
                  </a:txBody>
                  <a:tcPr/>
                </a:tc>
                <a:extLst>
                  <a:ext uri="{0D108BD9-81ED-4DB2-BD59-A6C34878D82A}">
                    <a16:rowId xmlns:a16="http://schemas.microsoft.com/office/drawing/2014/main" val="2788892079"/>
                  </a:ext>
                </a:extLst>
              </a:tr>
              <a:tr h="370840">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043016482"/>
                  </a:ext>
                </a:extLst>
              </a:tr>
            </a:tbl>
          </a:graphicData>
        </a:graphic>
      </p:graphicFrame>
      <p:sp>
        <p:nvSpPr>
          <p:cNvPr id="8" name="TextBox 7">
            <a:extLst>
              <a:ext uri="{FF2B5EF4-FFF2-40B4-BE49-F238E27FC236}">
                <a16:creationId xmlns:a16="http://schemas.microsoft.com/office/drawing/2014/main" id="{7AED837A-8E92-F00C-6C85-28922415C56D}"/>
              </a:ext>
            </a:extLst>
          </p:cNvPr>
          <p:cNvSpPr txBox="1"/>
          <p:nvPr/>
        </p:nvSpPr>
        <p:spPr>
          <a:xfrm>
            <a:off x="6448926" y="1703672"/>
            <a:ext cx="3946358" cy="1477328"/>
          </a:xfrm>
          <a:prstGeom prst="rect">
            <a:avLst/>
          </a:prstGeom>
          <a:noFill/>
        </p:spPr>
        <p:txBody>
          <a:bodyPr wrap="square" rtlCol="0">
            <a:spAutoFit/>
          </a:bodyPr>
          <a:lstStyle/>
          <a:p>
            <a:r>
              <a:rPr lang="en-GB" dirty="0"/>
              <a:t>Match the correct job description to the name.</a:t>
            </a:r>
          </a:p>
          <a:p>
            <a:endParaRPr lang="en-GB" dirty="0"/>
          </a:p>
          <a:p>
            <a:r>
              <a:rPr lang="en-GB" dirty="0"/>
              <a:t>Choose one more job type from the list and write a definition.</a:t>
            </a:r>
          </a:p>
        </p:txBody>
      </p:sp>
    </p:spTree>
    <p:extLst>
      <p:ext uri="{BB962C8B-B14F-4D97-AF65-F5344CB8AC3E}">
        <p14:creationId xmlns:p14="http://schemas.microsoft.com/office/powerpoint/2010/main" val="409676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CE080E-9BB1-1AD5-7C6E-794F6F18E2F5}"/>
              </a:ext>
            </a:extLst>
          </p:cNvPr>
          <p:cNvSpPr>
            <a:spLocks noGrp="1"/>
          </p:cNvSpPr>
          <p:nvPr>
            <p:ph type="sldNum" sz="quarter" idx="12"/>
          </p:nvPr>
        </p:nvSpPr>
        <p:spPr/>
        <p:txBody>
          <a:bodyPr/>
          <a:lstStyle/>
          <a:p>
            <a:fld id="{1147EEAF-DD4E-4CF4-BBA0-EAA76F911A92}" type="slidenum">
              <a:rPr lang="en-GB" altLang="en-US" smtClean="0"/>
              <a:pPr/>
              <a:t>11</a:t>
            </a:fld>
            <a:endParaRPr lang="en-GB" altLang="en-US"/>
          </a:p>
        </p:txBody>
      </p:sp>
      <p:sp>
        <p:nvSpPr>
          <p:cNvPr id="7" name="TextBox 6">
            <a:extLst>
              <a:ext uri="{FF2B5EF4-FFF2-40B4-BE49-F238E27FC236}">
                <a16:creationId xmlns:a16="http://schemas.microsoft.com/office/drawing/2014/main" id="{352A386E-F28C-B37F-8DB3-5A17A410E5E5}"/>
              </a:ext>
            </a:extLst>
          </p:cNvPr>
          <p:cNvSpPr txBox="1"/>
          <p:nvPr/>
        </p:nvSpPr>
        <p:spPr>
          <a:xfrm>
            <a:off x="932848" y="2439305"/>
            <a:ext cx="4826000" cy="1477328"/>
          </a:xfrm>
          <a:prstGeom prst="rect">
            <a:avLst/>
          </a:prstGeom>
          <a:noFill/>
        </p:spPr>
        <p:txBody>
          <a:bodyPr wrap="square">
            <a:spAutoFit/>
          </a:bodyPr>
          <a:lstStyle/>
          <a:p>
            <a:r>
              <a:rPr lang="en-GB" b="0" i="0" dirty="0">
                <a:solidFill>
                  <a:srgbClr val="212529"/>
                </a:solidFill>
                <a:effectLst/>
                <a:latin typeface="Montserrat" panose="00000500000000000000" pitchFamily="2" charset="0"/>
              </a:rPr>
              <a:t>The Imperial Trans-Antarctic Expedition set out in 1914 with two ships — the Endurance, captained by Shackleton, and the Aurora, captained by Aeneas Mackintosh.</a:t>
            </a:r>
            <a:endParaRPr lang="en-GB" dirty="0"/>
          </a:p>
        </p:txBody>
      </p:sp>
      <p:sp>
        <p:nvSpPr>
          <p:cNvPr id="9" name="TextBox 8">
            <a:extLst>
              <a:ext uri="{FF2B5EF4-FFF2-40B4-BE49-F238E27FC236}">
                <a16:creationId xmlns:a16="http://schemas.microsoft.com/office/drawing/2014/main" id="{42C65E6D-EA40-B6F0-FE06-ACFAC5621D5E}"/>
              </a:ext>
            </a:extLst>
          </p:cNvPr>
          <p:cNvSpPr txBox="1"/>
          <p:nvPr/>
        </p:nvSpPr>
        <p:spPr>
          <a:xfrm>
            <a:off x="2895600" y="6292334"/>
            <a:ext cx="8951494" cy="369332"/>
          </a:xfrm>
          <a:prstGeom prst="rect">
            <a:avLst/>
          </a:prstGeom>
          <a:noFill/>
        </p:spPr>
        <p:txBody>
          <a:bodyPr wrap="square">
            <a:spAutoFit/>
          </a:bodyPr>
          <a:lstStyle/>
          <a:p>
            <a:r>
              <a:rPr lang="en-GB" dirty="0">
                <a:hlinkClick r:id="rId2"/>
              </a:rPr>
              <a:t>https://www.rgs.org/schools/teaching-resources/make-your-own-model-of-endurance/</a:t>
            </a:r>
            <a:r>
              <a:rPr lang="en-GB" dirty="0"/>
              <a:t> </a:t>
            </a:r>
          </a:p>
        </p:txBody>
      </p:sp>
      <p:pic>
        <p:nvPicPr>
          <p:cNvPr id="1026" name="Picture 2">
            <a:extLst>
              <a:ext uri="{FF2B5EF4-FFF2-40B4-BE49-F238E27FC236}">
                <a16:creationId xmlns:a16="http://schemas.microsoft.com/office/drawing/2014/main" id="{033813B4-E30F-5303-1C03-04742DF4B3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3153" y="2271070"/>
            <a:ext cx="3999297" cy="39992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01F5054-A377-053C-7E2A-CB80F1139733}"/>
              </a:ext>
            </a:extLst>
          </p:cNvPr>
          <p:cNvSpPr txBox="1"/>
          <p:nvPr/>
        </p:nvSpPr>
        <p:spPr>
          <a:xfrm>
            <a:off x="1168400" y="5333829"/>
            <a:ext cx="4927600" cy="830997"/>
          </a:xfrm>
          <a:prstGeom prst="rect">
            <a:avLst/>
          </a:prstGeom>
          <a:noFill/>
        </p:spPr>
        <p:txBody>
          <a:bodyPr wrap="square" rtlCol="0">
            <a:spAutoFit/>
          </a:bodyPr>
          <a:lstStyle/>
          <a:p>
            <a:r>
              <a:rPr lang="en-GB" sz="2400" dirty="0"/>
              <a:t>Why not have a go at making your own model of the Endurance?</a:t>
            </a:r>
          </a:p>
        </p:txBody>
      </p:sp>
      <p:sp>
        <p:nvSpPr>
          <p:cNvPr id="11" name="Title 1">
            <a:extLst>
              <a:ext uri="{FF2B5EF4-FFF2-40B4-BE49-F238E27FC236}">
                <a16:creationId xmlns:a16="http://schemas.microsoft.com/office/drawing/2014/main" id="{F5AB8821-78E3-60D0-8E41-24D9B91AA0AB}"/>
              </a:ext>
            </a:extLst>
          </p:cNvPr>
          <p:cNvSpPr>
            <a:spLocks noGrp="1"/>
          </p:cNvSpPr>
          <p:nvPr>
            <p:ph type="title"/>
          </p:nvPr>
        </p:nvSpPr>
        <p:spPr>
          <a:xfrm>
            <a:off x="1968500" y="206902"/>
            <a:ext cx="7416800" cy="1421898"/>
          </a:xfrm>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The ships: Endurance and Aurora </a:t>
            </a:r>
            <a:br>
              <a:rPr lang="en-GB" b="1" dirty="0">
                <a:solidFill>
                  <a:schemeClr val="bg1"/>
                </a:solidFill>
              </a:rPr>
            </a:br>
            <a:endParaRPr lang="en-GB" b="1" dirty="0">
              <a:solidFill>
                <a:schemeClr val="bg1"/>
              </a:solidFill>
            </a:endParaRPr>
          </a:p>
        </p:txBody>
      </p:sp>
    </p:spTree>
    <p:extLst>
      <p:ext uri="{BB962C8B-B14F-4D97-AF65-F5344CB8AC3E}">
        <p14:creationId xmlns:p14="http://schemas.microsoft.com/office/powerpoint/2010/main" val="368301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BF662-30B3-426C-7242-05E0F567DE88}"/>
              </a:ext>
            </a:extLst>
          </p:cNvPr>
          <p:cNvSpPr>
            <a:spLocks noGrp="1"/>
          </p:cNvSpPr>
          <p:nvPr>
            <p:ph type="sldNum" sz="quarter" idx="12"/>
          </p:nvPr>
        </p:nvSpPr>
        <p:spPr/>
        <p:txBody>
          <a:bodyPr/>
          <a:lstStyle/>
          <a:p>
            <a:fld id="{C3D577BE-B60F-4443-89BA-AC6850FF3B72}" type="slidenum">
              <a:rPr lang="en-GB" altLang="en-US" smtClean="0"/>
              <a:pPr/>
              <a:t>12</a:t>
            </a:fld>
            <a:endParaRPr lang="en-GB" altLang="en-US"/>
          </a:p>
        </p:txBody>
      </p:sp>
      <p:pic>
        <p:nvPicPr>
          <p:cNvPr id="4" name="Picture 3" descr="Text&#10;&#10;Description automatically generated">
            <a:extLst>
              <a:ext uri="{FF2B5EF4-FFF2-40B4-BE49-F238E27FC236}">
                <a16:creationId xmlns:a16="http://schemas.microsoft.com/office/drawing/2014/main" id="{024D2272-B362-16D6-17D2-79CBAE4282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505" y="352926"/>
            <a:ext cx="4421606" cy="5895474"/>
          </a:xfrm>
          <a:prstGeom prst="rect">
            <a:avLst/>
          </a:prstGeom>
        </p:spPr>
      </p:pic>
      <p:pic>
        <p:nvPicPr>
          <p:cNvPr id="6" name="Picture 5" descr="Text, letter&#10;&#10;Description automatically generated">
            <a:extLst>
              <a:ext uri="{FF2B5EF4-FFF2-40B4-BE49-F238E27FC236}">
                <a16:creationId xmlns:a16="http://schemas.microsoft.com/office/drawing/2014/main" id="{E1E05A3D-1208-DBDB-A0D7-E58CDCCD05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3280" y="352926"/>
            <a:ext cx="4421606" cy="5895474"/>
          </a:xfrm>
          <a:prstGeom prst="rect">
            <a:avLst/>
          </a:prstGeom>
        </p:spPr>
      </p:pic>
      <p:pic>
        <p:nvPicPr>
          <p:cNvPr id="10" name="Picture 9" descr="Text, letter&#10;&#10;Description automatically generated">
            <a:extLst>
              <a:ext uri="{FF2B5EF4-FFF2-40B4-BE49-F238E27FC236}">
                <a16:creationId xmlns:a16="http://schemas.microsoft.com/office/drawing/2014/main" id="{84FE9974-CF34-8CD3-3595-467E568B59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61"/>
          <a:stretch/>
        </p:blipFill>
        <p:spPr>
          <a:xfrm rot="10800000">
            <a:off x="8404388" y="2078570"/>
            <a:ext cx="3672107" cy="2444186"/>
          </a:xfrm>
          <a:prstGeom prst="rect">
            <a:avLst/>
          </a:prstGeom>
        </p:spPr>
      </p:pic>
      <p:sp>
        <p:nvSpPr>
          <p:cNvPr id="11" name="TextBox 10">
            <a:extLst>
              <a:ext uri="{FF2B5EF4-FFF2-40B4-BE49-F238E27FC236}">
                <a16:creationId xmlns:a16="http://schemas.microsoft.com/office/drawing/2014/main" id="{3A86DB17-B445-7D22-6734-2B7F207F3E6A}"/>
              </a:ext>
            </a:extLst>
          </p:cNvPr>
          <p:cNvSpPr txBox="1"/>
          <p:nvPr/>
        </p:nvSpPr>
        <p:spPr>
          <a:xfrm>
            <a:off x="8636000" y="4937760"/>
            <a:ext cx="3010568" cy="1200329"/>
          </a:xfrm>
          <a:prstGeom prst="rect">
            <a:avLst/>
          </a:prstGeom>
          <a:noFill/>
        </p:spPr>
        <p:txBody>
          <a:bodyPr wrap="square" rtlCol="0">
            <a:spAutoFit/>
          </a:bodyPr>
          <a:lstStyle/>
          <a:p>
            <a:r>
              <a:rPr lang="en-GB" dirty="0"/>
              <a:t>Source: pages from the Trans-Antarctic Expedition booklet  detail information about both ships.</a:t>
            </a:r>
          </a:p>
        </p:txBody>
      </p:sp>
    </p:spTree>
    <p:extLst>
      <p:ext uri="{BB962C8B-B14F-4D97-AF65-F5344CB8AC3E}">
        <p14:creationId xmlns:p14="http://schemas.microsoft.com/office/powerpoint/2010/main" val="58719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29EB-7010-50D7-BDBF-6566FD1E8CE7}"/>
              </a:ext>
            </a:extLst>
          </p:cNvPr>
          <p:cNvSpPr>
            <a:spLocks noGrp="1"/>
          </p:cNvSpPr>
          <p:nvPr>
            <p:ph type="title"/>
          </p:nvPr>
        </p:nvSpPr>
        <p:spPr>
          <a:xfrm>
            <a:off x="2276363" y="220503"/>
            <a:ext cx="6987106" cy="951032"/>
          </a:xfrm>
          <a:solidFill>
            <a:srgbClr val="740160"/>
          </a:solidFill>
          <a:ln>
            <a:noFill/>
          </a:ln>
          <a:effec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The Endurance </a:t>
            </a:r>
          </a:p>
        </p:txBody>
      </p:sp>
      <p:sp>
        <p:nvSpPr>
          <p:cNvPr id="3" name="Slide Number Placeholder 2">
            <a:extLst>
              <a:ext uri="{FF2B5EF4-FFF2-40B4-BE49-F238E27FC236}">
                <a16:creationId xmlns:a16="http://schemas.microsoft.com/office/drawing/2014/main" id="{B171B773-01F6-8F96-A2E1-9BD015C71CE8}"/>
              </a:ext>
            </a:extLst>
          </p:cNvPr>
          <p:cNvSpPr>
            <a:spLocks noGrp="1"/>
          </p:cNvSpPr>
          <p:nvPr>
            <p:ph type="sldNum" sz="quarter" idx="12"/>
          </p:nvPr>
        </p:nvSpPr>
        <p:spPr/>
        <p:txBody>
          <a:bodyPr/>
          <a:lstStyle/>
          <a:p>
            <a:fld id="{1147EEAF-DD4E-4CF4-BBA0-EAA76F911A92}" type="slidenum">
              <a:rPr lang="en-GB" altLang="en-US" smtClean="0"/>
              <a:pPr/>
              <a:t>13</a:t>
            </a:fld>
            <a:endParaRPr lang="en-GB" altLang="en-US"/>
          </a:p>
        </p:txBody>
      </p:sp>
      <p:pic>
        <p:nvPicPr>
          <p:cNvPr id="6" name="Picture 5" descr="Diagram&#10;&#10;Description automatically generated">
            <a:extLst>
              <a:ext uri="{FF2B5EF4-FFF2-40B4-BE49-F238E27FC236}">
                <a16:creationId xmlns:a16="http://schemas.microsoft.com/office/drawing/2014/main" id="{0F875358-A082-FAEA-9E6A-C49B7B1BF9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95600" y="1799924"/>
            <a:ext cx="8499320" cy="4591251"/>
          </a:xfrm>
          <a:prstGeom prst="rect">
            <a:avLst/>
          </a:prstGeom>
        </p:spPr>
      </p:pic>
      <p:sp>
        <p:nvSpPr>
          <p:cNvPr id="5" name="TextBox 4">
            <a:extLst>
              <a:ext uri="{FF2B5EF4-FFF2-40B4-BE49-F238E27FC236}">
                <a16:creationId xmlns:a16="http://schemas.microsoft.com/office/drawing/2014/main" id="{E723E218-FA43-CC66-23D1-44986955ACE9}"/>
              </a:ext>
            </a:extLst>
          </p:cNvPr>
          <p:cNvSpPr txBox="1"/>
          <p:nvPr/>
        </p:nvSpPr>
        <p:spPr>
          <a:xfrm>
            <a:off x="155074" y="1684421"/>
            <a:ext cx="2740526" cy="2862322"/>
          </a:xfrm>
          <a:prstGeom prst="rect">
            <a:avLst/>
          </a:prstGeom>
          <a:noFill/>
        </p:spPr>
        <p:txBody>
          <a:bodyPr wrap="square" rtlCol="0">
            <a:spAutoFit/>
          </a:bodyPr>
          <a:lstStyle/>
          <a:p>
            <a:pPr marL="285750" indent="-285750">
              <a:buFont typeface="Arial" panose="020B0604020202020204" pitchFamily="34" charset="0"/>
              <a:buChar char="•"/>
            </a:pPr>
            <a:r>
              <a:rPr lang="en-GB" dirty="0"/>
              <a:t>Barquentine rigged</a:t>
            </a:r>
          </a:p>
          <a:p>
            <a:pPr marL="285750" indent="-285750">
              <a:buFont typeface="Arial" panose="020B0604020202020204" pitchFamily="34" charset="0"/>
              <a:buChar char="•"/>
            </a:pPr>
            <a:r>
              <a:rPr lang="en-GB" dirty="0"/>
              <a:t>Triple expansion engines</a:t>
            </a:r>
          </a:p>
          <a:p>
            <a:pPr marL="285750" indent="-285750">
              <a:buFont typeface="Arial" panose="020B0604020202020204" pitchFamily="34" charset="0"/>
              <a:buChar char="•"/>
            </a:pPr>
            <a:r>
              <a:rPr lang="en-GB" dirty="0"/>
              <a:t>Speed of 9-10 knots</a:t>
            </a:r>
          </a:p>
          <a:p>
            <a:pPr marL="285750" indent="-285750">
              <a:buFont typeface="Arial" panose="020B0604020202020204" pitchFamily="34" charset="0"/>
              <a:buChar char="•"/>
            </a:pPr>
            <a:r>
              <a:rPr lang="en-GB" dirty="0"/>
              <a:t>Carry oil fuel as well as coal</a:t>
            </a:r>
          </a:p>
          <a:p>
            <a:pPr marL="285750" indent="-285750">
              <a:buFont typeface="Arial" panose="020B0604020202020204" pitchFamily="34" charset="0"/>
              <a:buChar char="•"/>
            </a:pPr>
            <a:r>
              <a:rPr lang="en-GB" dirty="0"/>
              <a:t>Weight 350 tons</a:t>
            </a:r>
          </a:p>
          <a:p>
            <a:pPr marL="285750" indent="-285750">
              <a:buFont typeface="Arial" panose="020B0604020202020204" pitchFamily="34" charset="0"/>
              <a:buChar char="•"/>
            </a:pPr>
            <a:r>
              <a:rPr lang="en-GB" dirty="0"/>
              <a:t>Built of pine, oak and greenheart wood</a:t>
            </a:r>
          </a:p>
          <a:p>
            <a:pPr marL="285750" indent="-285750">
              <a:buFont typeface="Arial" panose="020B0604020202020204" pitchFamily="34" charset="0"/>
              <a:buChar char="•"/>
            </a:pPr>
            <a:r>
              <a:rPr lang="en-GB" dirty="0"/>
              <a:t>Cost £14000</a:t>
            </a:r>
          </a:p>
        </p:txBody>
      </p:sp>
    </p:spTree>
    <p:extLst>
      <p:ext uri="{BB962C8B-B14F-4D97-AF65-F5344CB8AC3E}">
        <p14:creationId xmlns:p14="http://schemas.microsoft.com/office/powerpoint/2010/main" val="2628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9FFDC-92A7-D15D-545A-02B57CB05AC6}"/>
              </a:ext>
            </a:extLst>
          </p:cNvPr>
          <p:cNvSpPr>
            <a:spLocks noGrp="1"/>
          </p:cNvSpPr>
          <p:nvPr>
            <p:ph type="sldNum" sz="quarter" idx="12"/>
          </p:nvPr>
        </p:nvSpPr>
        <p:spPr/>
        <p:txBody>
          <a:bodyPr/>
          <a:lstStyle/>
          <a:p>
            <a:fld id="{C3D577BE-B60F-4443-89BA-AC6850FF3B72}" type="slidenum">
              <a:rPr lang="en-GB" altLang="en-US" smtClean="0"/>
              <a:pPr/>
              <a:t>14</a:t>
            </a:fld>
            <a:endParaRPr lang="en-GB" altLang="en-US"/>
          </a:p>
        </p:txBody>
      </p:sp>
      <p:pic>
        <p:nvPicPr>
          <p:cNvPr id="3" name="Picture 2" descr="Diagram&#10;&#10;Description automatically generated">
            <a:extLst>
              <a:ext uri="{FF2B5EF4-FFF2-40B4-BE49-F238E27FC236}">
                <a16:creationId xmlns:a16="http://schemas.microsoft.com/office/drawing/2014/main" id="{2B940253-958C-CCAA-B8F1-C6008C83BD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5653" y="2264828"/>
            <a:ext cx="11620694" cy="3045550"/>
          </a:xfrm>
          <a:prstGeom prst="rect">
            <a:avLst/>
          </a:prstGeom>
        </p:spPr>
      </p:pic>
      <p:sp>
        <p:nvSpPr>
          <p:cNvPr id="4" name="TextBox 3">
            <a:extLst>
              <a:ext uri="{FF2B5EF4-FFF2-40B4-BE49-F238E27FC236}">
                <a16:creationId xmlns:a16="http://schemas.microsoft.com/office/drawing/2014/main" id="{6BC82423-9196-8619-DF78-0630BDC15984}"/>
              </a:ext>
            </a:extLst>
          </p:cNvPr>
          <p:cNvSpPr txBox="1"/>
          <p:nvPr/>
        </p:nvSpPr>
        <p:spPr>
          <a:xfrm>
            <a:off x="7498635" y="2498747"/>
            <a:ext cx="1750686" cy="369332"/>
          </a:xfrm>
          <a:prstGeom prst="rect">
            <a:avLst/>
          </a:prstGeom>
          <a:noFill/>
        </p:spPr>
        <p:txBody>
          <a:bodyPr wrap="square" rtlCol="0">
            <a:spAutoFit/>
          </a:bodyPr>
          <a:lstStyle/>
          <a:p>
            <a:r>
              <a:rPr lang="en-GB" b="1" dirty="0"/>
              <a:t>Crew space</a:t>
            </a:r>
          </a:p>
        </p:txBody>
      </p:sp>
      <p:sp>
        <p:nvSpPr>
          <p:cNvPr id="5" name="TextBox 4">
            <a:extLst>
              <a:ext uri="{FF2B5EF4-FFF2-40B4-BE49-F238E27FC236}">
                <a16:creationId xmlns:a16="http://schemas.microsoft.com/office/drawing/2014/main" id="{E64C7C38-196B-3920-5732-B6989B2A3B2F}"/>
              </a:ext>
            </a:extLst>
          </p:cNvPr>
          <p:cNvSpPr txBox="1"/>
          <p:nvPr/>
        </p:nvSpPr>
        <p:spPr>
          <a:xfrm>
            <a:off x="6773758" y="5914499"/>
            <a:ext cx="1750686" cy="369332"/>
          </a:xfrm>
          <a:prstGeom prst="rect">
            <a:avLst/>
          </a:prstGeom>
          <a:noFill/>
        </p:spPr>
        <p:txBody>
          <a:bodyPr wrap="square" rtlCol="0">
            <a:spAutoFit/>
          </a:bodyPr>
          <a:lstStyle/>
          <a:p>
            <a:r>
              <a:rPr lang="en-GB" b="1" dirty="0"/>
              <a:t>Water tanks</a:t>
            </a:r>
          </a:p>
        </p:txBody>
      </p:sp>
      <p:sp>
        <p:nvSpPr>
          <p:cNvPr id="6" name="TextBox 5">
            <a:extLst>
              <a:ext uri="{FF2B5EF4-FFF2-40B4-BE49-F238E27FC236}">
                <a16:creationId xmlns:a16="http://schemas.microsoft.com/office/drawing/2014/main" id="{3A7DC19A-FDF0-5068-C2B1-76643EB83277}"/>
              </a:ext>
            </a:extLst>
          </p:cNvPr>
          <p:cNvSpPr txBox="1"/>
          <p:nvPr/>
        </p:nvSpPr>
        <p:spPr>
          <a:xfrm>
            <a:off x="1641168" y="5349643"/>
            <a:ext cx="1750686" cy="369332"/>
          </a:xfrm>
          <a:prstGeom prst="rect">
            <a:avLst/>
          </a:prstGeom>
          <a:noFill/>
        </p:spPr>
        <p:txBody>
          <a:bodyPr wrap="square" rtlCol="0">
            <a:spAutoFit/>
          </a:bodyPr>
          <a:lstStyle/>
          <a:p>
            <a:r>
              <a:rPr lang="en-GB" b="1" dirty="0"/>
              <a:t>Boiler Room</a:t>
            </a:r>
          </a:p>
        </p:txBody>
      </p:sp>
      <p:sp>
        <p:nvSpPr>
          <p:cNvPr id="7" name="TextBox 6">
            <a:extLst>
              <a:ext uri="{FF2B5EF4-FFF2-40B4-BE49-F238E27FC236}">
                <a16:creationId xmlns:a16="http://schemas.microsoft.com/office/drawing/2014/main" id="{4785DCCC-0786-9016-7926-66B41D640919}"/>
              </a:ext>
            </a:extLst>
          </p:cNvPr>
          <p:cNvSpPr txBox="1"/>
          <p:nvPr/>
        </p:nvSpPr>
        <p:spPr>
          <a:xfrm>
            <a:off x="4627905" y="5435075"/>
            <a:ext cx="1750686" cy="646331"/>
          </a:xfrm>
          <a:prstGeom prst="rect">
            <a:avLst/>
          </a:prstGeom>
          <a:noFill/>
        </p:spPr>
        <p:txBody>
          <a:bodyPr wrap="square" rtlCol="0">
            <a:spAutoFit/>
          </a:bodyPr>
          <a:lstStyle/>
          <a:p>
            <a:r>
              <a:rPr lang="en-GB" b="1" dirty="0"/>
              <a:t>Barge hold for coal</a:t>
            </a:r>
          </a:p>
        </p:txBody>
      </p:sp>
      <p:sp>
        <p:nvSpPr>
          <p:cNvPr id="8" name="TextBox 7">
            <a:extLst>
              <a:ext uri="{FF2B5EF4-FFF2-40B4-BE49-F238E27FC236}">
                <a16:creationId xmlns:a16="http://schemas.microsoft.com/office/drawing/2014/main" id="{B8A398ED-915C-BAF9-9788-1554D6482950}"/>
              </a:ext>
            </a:extLst>
          </p:cNvPr>
          <p:cNvSpPr txBox="1"/>
          <p:nvPr/>
        </p:nvSpPr>
        <p:spPr>
          <a:xfrm>
            <a:off x="2422317" y="318489"/>
            <a:ext cx="5951661" cy="923330"/>
          </a:xfrm>
          <a:prstGeom prst="rect">
            <a:avLst/>
          </a:prstGeom>
          <a:solidFill>
            <a:schemeClr val="bg1"/>
          </a:solidFill>
        </p:spPr>
        <p:txBody>
          <a:bodyPr wrap="square" rtlCol="0">
            <a:spAutoFit/>
          </a:bodyPr>
          <a:lstStyle/>
          <a:p>
            <a:r>
              <a:rPr lang="en-GB" dirty="0"/>
              <a:t>The Endurance is to take the Trans – continental party to the Weddell Sea. She was built by the shipmaster Christensen, a famous Norwegian ship-maker</a:t>
            </a:r>
          </a:p>
        </p:txBody>
      </p:sp>
      <p:cxnSp>
        <p:nvCxnSpPr>
          <p:cNvPr id="10" name="Straight Arrow Connector 9">
            <a:extLst>
              <a:ext uri="{FF2B5EF4-FFF2-40B4-BE49-F238E27FC236}">
                <a16:creationId xmlns:a16="http://schemas.microsoft.com/office/drawing/2014/main" id="{9AFA6168-4F9D-689A-5F90-1A6C1D58D971}"/>
              </a:ext>
            </a:extLst>
          </p:cNvPr>
          <p:cNvCxnSpPr>
            <a:cxnSpLocks/>
          </p:cNvCxnSpPr>
          <p:nvPr/>
        </p:nvCxnSpPr>
        <p:spPr>
          <a:xfrm>
            <a:off x="8296975" y="2868079"/>
            <a:ext cx="77003" cy="1367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4A5FB4F-BAB9-1E3B-7D82-FE9F8C838A68}"/>
              </a:ext>
            </a:extLst>
          </p:cNvPr>
          <p:cNvCxnSpPr>
            <a:cxnSpLocks/>
          </p:cNvCxnSpPr>
          <p:nvPr/>
        </p:nvCxnSpPr>
        <p:spPr>
          <a:xfrm flipV="1">
            <a:off x="5952511" y="4651763"/>
            <a:ext cx="0" cy="7833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7C2921-C5B6-55B0-11B6-C8C558F08392}"/>
              </a:ext>
            </a:extLst>
          </p:cNvPr>
          <p:cNvCxnSpPr>
            <a:cxnSpLocks/>
          </p:cNvCxnSpPr>
          <p:nvPr/>
        </p:nvCxnSpPr>
        <p:spPr>
          <a:xfrm flipH="1" flipV="1">
            <a:off x="6689303" y="4790262"/>
            <a:ext cx="168909" cy="9679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5C1C7B4-C737-0D4D-1665-EEA1FA588E2E}"/>
              </a:ext>
            </a:extLst>
          </p:cNvPr>
          <p:cNvCxnSpPr>
            <a:cxnSpLocks/>
          </p:cNvCxnSpPr>
          <p:nvPr/>
        </p:nvCxnSpPr>
        <p:spPr>
          <a:xfrm flipV="1">
            <a:off x="2895600" y="4487333"/>
            <a:ext cx="0" cy="8623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7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364DD-7D72-2D16-CBEE-D9FA4C64695A}"/>
              </a:ext>
            </a:extLst>
          </p:cNvPr>
          <p:cNvSpPr>
            <a:spLocks noGrp="1"/>
          </p:cNvSpPr>
          <p:nvPr>
            <p:ph type="sldNum" sz="quarter" idx="12"/>
          </p:nvPr>
        </p:nvSpPr>
        <p:spPr/>
        <p:txBody>
          <a:bodyPr/>
          <a:lstStyle/>
          <a:p>
            <a:fld id="{C3D577BE-B60F-4443-89BA-AC6850FF3B72}" type="slidenum">
              <a:rPr lang="en-GB" altLang="en-US" smtClean="0"/>
              <a:pPr/>
              <a:t>15</a:t>
            </a:fld>
            <a:endParaRPr lang="en-GB" altLang="en-US"/>
          </a:p>
        </p:txBody>
      </p:sp>
      <p:sp>
        <p:nvSpPr>
          <p:cNvPr id="4" name="Title 1">
            <a:extLst>
              <a:ext uri="{FF2B5EF4-FFF2-40B4-BE49-F238E27FC236}">
                <a16:creationId xmlns:a16="http://schemas.microsoft.com/office/drawing/2014/main" id="{E9CB548A-C6C2-4DF0-5472-A70DA982F2D4}"/>
              </a:ext>
            </a:extLst>
          </p:cNvPr>
          <p:cNvSpPr txBox="1">
            <a:spLocks/>
          </p:cNvSpPr>
          <p:nvPr/>
        </p:nvSpPr>
        <p:spPr>
          <a:xfrm>
            <a:off x="2032000" y="390394"/>
            <a:ext cx="7232352" cy="95883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Life on board Endurance</a:t>
            </a:r>
          </a:p>
        </p:txBody>
      </p:sp>
      <p:pic>
        <p:nvPicPr>
          <p:cNvPr id="6" name="Picture 5" descr="A picture containing text, indoor, step, cooking&#10;&#10;Description automatically generated">
            <a:extLst>
              <a:ext uri="{FF2B5EF4-FFF2-40B4-BE49-F238E27FC236}">
                <a16:creationId xmlns:a16="http://schemas.microsoft.com/office/drawing/2014/main" id="{48C188B1-C15D-B96F-C2DE-5975D6CAEE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3" b="-289"/>
          <a:stretch/>
        </p:blipFill>
        <p:spPr>
          <a:xfrm rot="16200000">
            <a:off x="672230" y="1071723"/>
            <a:ext cx="4271376" cy="518577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BE9BE07-A08F-13BE-D922-795ABE212A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6212648" y="2198579"/>
            <a:ext cx="4628367" cy="3471275"/>
          </a:xfrm>
          <a:prstGeom prst="rect">
            <a:avLst/>
          </a:prstGeom>
        </p:spPr>
      </p:pic>
      <p:sp>
        <p:nvSpPr>
          <p:cNvPr id="9" name="TextBox 8">
            <a:extLst>
              <a:ext uri="{FF2B5EF4-FFF2-40B4-BE49-F238E27FC236}">
                <a16:creationId xmlns:a16="http://schemas.microsoft.com/office/drawing/2014/main" id="{CB8AFA31-6FF7-7C0E-0D90-883AE6F41112}"/>
              </a:ext>
            </a:extLst>
          </p:cNvPr>
          <p:cNvSpPr txBox="1"/>
          <p:nvPr/>
        </p:nvSpPr>
        <p:spPr>
          <a:xfrm>
            <a:off x="7214992" y="6443990"/>
            <a:ext cx="3047477" cy="261610"/>
          </a:xfrm>
          <a:prstGeom prst="rect">
            <a:avLst/>
          </a:prstGeom>
          <a:noFill/>
        </p:spPr>
        <p:txBody>
          <a:bodyPr wrap="square" rtlCol="0">
            <a:spAutoFit/>
          </a:bodyPr>
          <a:lstStyle/>
          <a:p>
            <a:r>
              <a:rPr lang="en-GB" sz="1100" dirty="0"/>
              <a:t>The cook Charles Green carving a seal.</a:t>
            </a:r>
          </a:p>
        </p:txBody>
      </p:sp>
      <p:sp>
        <p:nvSpPr>
          <p:cNvPr id="10" name="TextBox 9">
            <a:extLst>
              <a:ext uri="{FF2B5EF4-FFF2-40B4-BE49-F238E27FC236}">
                <a16:creationId xmlns:a16="http://schemas.microsoft.com/office/drawing/2014/main" id="{084642DD-3AA6-EAD5-874D-C58107E0B5EB}"/>
              </a:ext>
            </a:extLst>
          </p:cNvPr>
          <p:cNvSpPr txBox="1"/>
          <p:nvPr/>
        </p:nvSpPr>
        <p:spPr>
          <a:xfrm>
            <a:off x="215028" y="5893545"/>
            <a:ext cx="4482232" cy="261610"/>
          </a:xfrm>
          <a:prstGeom prst="rect">
            <a:avLst/>
          </a:prstGeom>
          <a:noFill/>
        </p:spPr>
        <p:txBody>
          <a:bodyPr wrap="square" rtlCol="0">
            <a:spAutoFit/>
          </a:bodyPr>
          <a:lstStyle/>
          <a:p>
            <a:r>
              <a:rPr lang="en-GB" sz="1100" dirty="0"/>
              <a:t>Shackleton’s cabin on the Endurance </a:t>
            </a:r>
          </a:p>
        </p:txBody>
      </p:sp>
    </p:spTree>
    <p:extLst>
      <p:ext uri="{BB962C8B-B14F-4D97-AF65-F5344CB8AC3E}">
        <p14:creationId xmlns:p14="http://schemas.microsoft.com/office/powerpoint/2010/main" val="204371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54132E-9316-6BA7-DAD0-0E73D5A42CE9}"/>
              </a:ext>
            </a:extLst>
          </p:cNvPr>
          <p:cNvSpPr>
            <a:spLocks noGrp="1"/>
          </p:cNvSpPr>
          <p:nvPr>
            <p:ph type="sldNum" sz="quarter" idx="12"/>
          </p:nvPr>
        </p:nvSpPr>
        <p:spPr/>
        <p:txBody>
          <a:bodyPr/>
          <a:lstStyle/>
          <a:p>
            <a:fld id="{C3D577BE-B60F-4443-89BA-AC6850FF3B72}" type="slidenum">
              <a:rPr lang="en-GB" altLang="en-US" smtClean="0"/>
              <a:pPr/>
              <a:t>16</a:t>
            </a:fld>
            <a:endParaRPr lang="en-GB" altLang="en-US"/>
          </a:p>
        </p:txBody>
      </p:sp>
      <p:pic>
        <p:nvPicPr>
          <p:cNvPr id="4" name="Picture 3" descr="A picture containing text, indoor, person&#10;&#10;Description automatically generated">
            <a:extLst>
              <a:ext uri="{FF2B5EF4-FFF2-40B4-BE49-F238E27FC236}">
                <a16:creationId xmlns:a16="http://schemas.microsoft.com/office/drawing/2014/main" id="{D06C48A2-1701-7C92-61BB-CD8194B9BB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09243" y="233568"/>
            <a:ext cx="5835373" cy="4376530"/>
          </a:xfrm>
          <a:prstGeom prst="rect">
            <a:avLst/>
          </a:prstGeom>
        </p:spPr>
      </p:pic>
      <p:pic>
        <p:nvPicPr>
          <p:cNvPr id="6" name="Picture 5" descr="A few men working in a factory&#10;&#10;Description automatically generated with low confidence">
            <a:extLst>
              <a:ext uri="{FF2B5EF4-FFF2-40B4-BE49-F238E27FC236}">
                <a16:creationId xmlns:a16="http://schemas.microsoft.com/office/drawing/2014/main" id="{1748AFD4-263A-FD03-4FE3-A2EC9990FD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5738606" y="1709532"/>
            <a:ext cx="5882338" cy="4270511"/>
          </a:xfrm>
          <a:prstGeom prst="rect">
            <a:avLst/>
          </a:prstGeom>
        </p:spPr>
      </p:pic>
      <p:sp>
        <p:nvSpPr>
          <p:cNvPr id="8" name="TextBox 7">
            <a:extLst>
              <a:ext uri="{FF2B5EF4-FFF2-40B4-BE49-F238E27FC236}">
                <a16:creationId xmlns:a16="http://schemas.microsoft.com/office/drawing/2014/main" id="{36B08437-20BB-6344-D652-9F208C6E7EBD}"/>
              </a:ext>
            </a:extLst>
          </p:cNvPr>
          <p:cNvSpPr txBox="1"/>
          <p:nvPr/>
        </p:nvSpPr>
        <p:spPr>
          <a:xfrm>
            <a:off x="300320" y="4846236"/>
            <a:ext cx="5438286" cy="646331"/>
          </a:xfrm>
          <a:prstGeom prst="rect">
            <a:avLst/>
          </a:prstGeom>
          <a:noFill/>
        </p:spPr>
        <p:txBody>
          <a:bodyPr wrap="square" rtlCol="0">
            <a:spAutoFit/>
          </a:bodyPr>
          <a:lstStyle/>
          <a:p>
            <a:r>
              <a:rPr lang="en-GB" dirty="0"/>
              <a:t>Clark in the biological laboratory on the Endurance</a:t>
            </a:r>
          </a:p>
          <a:p>
            <a:r>
              <a:rPr lang="en-GB" dirty="0"/>
              <a:t>March 1915</a:t>
            </a:r>
          </a:p>
        </p:txBody>
      </p:sp>
      <p:sp>
        <p:nvSpPr>
          <p:cNvPr id="9" name="TextBox 8">
            <a:extLst>
              <a:ext uri="{FF2B5EF4-FFF2-40B4-BE49-F238E27FC236}">
                <a16:creationId xmlns:a16="http://schemas.microsoft.com/office/drawing/2014/main" id="{5EA45FA2-41A9-C191-FA5F-23C7F0C0880C}"/>
              </a:ext>
            </a:extLst>
          </p:cNvPr>
          <p:cNvSpPr txBox="1"/>
          <p:nvPr/>
        </p:nvSpPr>
        <p:spPr>
          <a:xfrm>
            <a:off x="5829788" y="6112730"/>
            <a:ext cx="5882337" cy="646331"/>
          </a:xfrm>
          <a:prstGeom prst="rect">
            <a:avLst/>
          </a:prstGeom>
          <a:noFill/>
        </p:spPr>
        <p:txBody>
          <a:bodyPr wrap="square" rtlCol="0">
            <a:spAutoFit/>
          </a:bodyPr>
          <a:lstStyle/>
          <a:p>
            <a:r>
              <a:rPr lang="en-GB" dirty="0"/>
              <a:t>Hussey and James taking observations in ‘The Rookery’ March 1915.</a:t>
            </a:r>
          </a:p>
        </p:txBody>
      </p:sp>
    </p:spTree>
    <p:extLst>
      <p:ext uri="{BB962C8B-B14F-4D97-AF65-F5344CB8AC3E}">
        <p14:creationId xmlns:p14="http://schemas.microsoft.com/office/powerpoint/2010/main" val="108177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0221B3-624E-AD0F-8248-CFA962016E34}"/>
              </a:ext>
            </a:extLst>
          </p:cNvPr>
          <p:cNvSpPr>
            <a:spLocks noGrp="1"/>
          </p:cNvSpPr>
          <p:nvPr>
            <p:ph type="sldNum" sz="quarter" idx="12"/>
          </p:nvPr>
        </p:nvSpPr>
        <p:spPr/>
        <p:txBody>
          <a:bodyPr/>
          <a:lstStyle/>
          <a:p>
            <a:fld id="{C3D577BE-B60F-4443-89BA-AC6850FF3B72}" type="slidenum">
              <a:rPr lang="en-GB" altLang="en-US" smtClean="0"/>
              <a:pPr/>
              <a:t>17</a:t>
            </a:fld>
            <a:endParaRPr lang="en-GB" altLang="en-US"/>
          </a:p>
        </p:txBody>
      </p:sp>
      <p:pic>
        <p:nvPicPr>
          <p:cNvPr id="4" name="Picture 3" descr="A picture containing text&#10;&#10;Description automatically generated">
            <a:extLst>
              <a:ext uri="{FF2B5EF4-FFF2-40B4-BE49-F238E27FC236}">
                <a16:creationId xmlns:a16="http://schemas.microsoft.com/office/drawing/2014/main" id="{7122CB79-5911-1A66-FE42-FFB5BFD5B3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0" y="0"/>
            <a:ext cx="9144000" cy="6858000"/>
          </a:xfrm>
          <a:prstGeom prst="rect">
            <a:avLst/>
          </a:prstGeom>
        </p:spPr>
      </p:pic>
      <p:sp>
        <p:nvSpPr>
          <p:cNvPr id="6" name="TextBox 5">
            <a:extLst>
              <a:ext uri="{FF2B5EF4-FFF2-40B4-BE49-F238E27FC236}">
                <a16:creationId xmlns:a16="http://schemas.microsoft.com/office/drawing/2014/main" id="{BAD5B51E-5BDC-5488-A962-63069D4ABF19}"/>
              </a:ext>
            </a:extLst>
          </p:cNvPr>
          <p:cNvSpPr txBox="1"/>
          <p:nvPr/>
        </p:nvSpPr>
        <p:spPr>
          <a:xfrm>
            <a:off x="9501809" y="2395330"/>
            <a:ext cx="1987826" cy="1477328"/>
          </a:xfrm>
          <a:prstGeom prst="rect">
            <a:avLst/>
          </a:prstGeom>
          <a:noFill/>
        </p:spPr>
        <p:txBody>
          <a:bodyPr wrap="square" rtlCol="0">
            <a:spAutoFit/>
          </a:bodyPr>
          <a:lstStyle/>
          <a:p>
            <a:r>
              <a:rPr lang="en-GB" dirty="0"/>
              <a:t>Wordie, Cheetham and Macklin washing the galley floor. March 1915.</a:t>
            </a:r>
          </a:p>
        </p:txBody>
      </p:sp>
    </p:spTree>
    <p:extLst>
      <p:ext uri="{BB962C8B-B14F-4D97-AF65-F5344CB8AC3E}">
        <p14:creationId xmlns:p14="http://schemas.microsoft.com/office/powerpoint/2010/main" val="382646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1AF102-E58E-D59A-7DC7-09B35DF65691}"/>
              </a:ext>
            </a:extLst>
          </p:cNvPr>
          <p:cNvSpPr>
            <a:spLocks noGrp="1"/>
          </p:cNvSpPr>
          <p:nvPr>
            <p:ph type="sldNum" sz="quarter" idx="12"/>
          </p:nvPr>
        </p:nvSpPr>
        <p:spPr/>
        <p:txBody>
          <a:bodyPr/>
          <a:lstStyle/>
          <a:p>
            <a:fld id="{C3D577BE-B60F-4443-89BA-AC6850FF3B72}" type="slidenum">
              <a:rPr lang="en-GB" altLang="en-US" smtClean="0"/>
              <a:pPr/>
              <a:t>18</a:t>
            </a:fld>
            <a:endParaRPr lang="en-GB" altLang="en-US"/>
          </a:p>
        </p:txBody>
      </p:sp>
      <p:pic>
        <p:nvPicPr>
          <p:cNvPr id="3" name="Picture 2">
            <a:extLst>
              <a:ext uri="{FF2B5EF4-FFF2-40B4-BE49-F238E27FC236}">
                <a16:creationId xmlns:a16="http://schemas.microsoft.com/office/drawing/2014/main" id="{39C49574-B894-FB1A-5532-5A62ABADAC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757"/>
            <a:ext cx="8729183" cy="6576164"/>
          </a:xfrm>
          <a:prstGeom prst="rect">
            <a:avLst/>
          </a:prstGeom>
        </p:spPr>
      </p:pic>
      <p:sp>
        <p:nvSpPr>
          <p:cNvPr id="5" name="TextBox 4">
            <a:extLst>
              <a:ext uri="{FF2B5EF4-FFF2-40B4-BE49-F238E27FC236}">
                <a16:creationId xmlns:a16="http://schemas.microsoft.com/office/drawing/2014/main" id="{CE5DF269-C466-3706-F3FB-41275AF9D43C}"/>
              </a:ext>
            </a:extLst>
          </p:cNvPr>
          <p:cNvSpPr txBox="1"/>
          <p:nvPr/>
        </p:nvSpPr>
        <p:spPr>
          <a:xfrm>
            <a:off x="9412357" y="2445026"/>
            <a:ext cx="1977886" cy="1477328"/>
          </a:xfrm>
          <a:prstGeom prst="rect">
            <a:avLst/>
          </a:prstGeom>
          <a:noFill/>
        </p:spPr>
        <p:txBody>
          <a:bodyPr wrap="square" rtlCol="0">
            <a:spAutoFit/>
          </a:bodyPr>
          <a:lstStyle/>
          <a:p>
            <a:r>
              <a:rPr lang="en-GB" dirty="0"/>
              <a:t>A morning on board the Endurance in midwinter. June 1915</a:t>
            </a:r>
          </a:p>
        </p:txBody>
      </p:sp>
    </p:spTree>
    <p:extLst>
      <p:ext uri="{BB962C8B-B14F-4D97-AF65-F5344CB8AC3E}">
        <p14:creationId xmlns:p14="http://schemas.microsoft.com/office/powerpoint/2010/main" val="279274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E87CA-3AC4-3AD0-D3BA-6E9BA2CC2CAF}"/>
              </a:ext>
            </a:extLst>
          </p:cNvPr>
          <p:cNvSpPr>
            <a:spLocks noGrp="1"/>
          </p:cNvSpPr>
          <p:nvPr>
            <p:ph type="sldNum" sz="quarter" idx="12"/>
          </p:nvPr>
        </p:nvSpPr>
        <p:spPr/>
        <p:txBody>
          <a:bodyPr/>
          <a:lstStyle/>
          <a:p>
            <a:fld id="{C3D577BE-B60F-4443-89BA-AC6850FF3B72}" type="slidenum">
              <a:rPr lang="en-GB" altLang="en-US" smtClean="0"/>
              <a:pPr/>
              <a:t>19</a:t>
            </a:fld>
            <a:endParaRPr lang="en-GB" altLang="en-US"/>
          </a:p>
        </p:txBody>
      </p:sp>
      <p:pic>
        <p:nvPicPr>
          <p:cNvPr id="4" name="Picture 3" descr="A picture containing text, white goods&#10;&#10;Description automatically generated">
            <a:extLst>
              <a:ext uri="{FF2B5EF4-FFF2-40B4-BE49-F238E27FC236}">
                <a16:creationId xmlns:a16="http://schemas.microsoft.com/office/drawing/2014/main" id="{2B0B6B1E-A1E8-FA9C-306C-95C49ABDC7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0" y="152400"/>
            <a:ext cx="9029462" cy="6553200"/>
          </a:xfrm>
          <a:prstGeom prst="rect">
            <a:avLst/>
          </a:prstGeom>
        </p:spPr>
      </p:pic>
      <p:sp>
        <p:nvSpPr>
          <p:cNvPr id="6" name="TextBox 5">
            <a:extLst>
              <a:ext uri="{FF2B5EF4-FFF2-40B4-BE49-F238E27FC236}">
                <a16:creationId xmlns:a16="http://schemas.microsoft.com/office/drawing/2014/main" id="{EEAD60C2-2BA6-B8EB-2A2A-DDD8770B03F3}"/>
              </a:ext>
            </a:extLst>
          </p:cNvPr>
          <p:cNvSpPr txBox="1"/>
          <p:nvPr/>
        </p:nvSpPr>
        <p:spPr>
          <a:xfrm>
            <a:off x="9650896" y="2633870"/>
            <a:ext cx="1749287" cy="1200329"/>
          </a:xfrm>
          <a:prstGeom prst="rect">
            <a:avLst/>
          </a:prstGeom>
          <a:noFill/>
        </p:spPr>
        <p:txBody>
          <a:bodyPr wrap="square" rtlCol="0">
            <a:spAutoFit/>
          </a:bodyPr>
          <a:lstStyle/>
          <a:p>
            <a:r>
              <a:rPr lang="en-GB" dirty="0"/>
              <a:t>Midwinter dinner aboard the Endurance 22 June 1915</a:t>
            </a:r>
          </a:p>
        </p:txBody>
      </p:sp>
    </p:spTree>
    <p:extLst>
      <p:ext uri="{BB962C8B-B14F-4D97-AF65-F5344CB8AC3E}">
        <p14:creationId xmlns:p14="http://schemas.microsoft.com/office/powerpoint/2010/main" val="301108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510411" cy="4154984"/>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travelled to Antarctica on board the S.A. Agulhas II, as part of the Endurance22 expedition, in </a:t>
            </a:r>
            <a:r>
              <a:rPr lang="en-GB" dirty="0"/>
              <a:t>a successful </a:t>
            </a:r>
            <a:r>
              <a:rPr lang="en-GB" sz="2000" dirty="0">
                <a:solidFill>
                  <a:srgbClr val="212121"/>
                </a:solidFill>
              </a:rPr>
              <a:t>attempt to locate the missing wreck of Shackleton’s ship.</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altLang="en-US" b="1" kern="0" dirty="0">
                <a:solidFill>
                  <a:schemeClr val="bg1"/>
                </a:solidFill>
              </a:rPr>
              <a:t>The Story So Far… </a:t>
            </a:r>
          </a:p>
          <a:p>
            <a:pPr algn="ctr"/>
            <a:r>
              <a:rPr lang="en-GB" altLang="en-US" b="1" kern="0" dirty="0">
                <a:solidFill>
                  <a:schemeClr val="bg1"/>
                </a:solidFill>
              </a:rPr>
              <a:t>In brief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97F023-1EBB-2877-F4F3-1514C163CC67}"/>
              </a:ext>
            </a:extLst>
          </p:cNvPr>
          <p:cNvSpPr>
            <a:spLocks noGrp="1"/>
          </p:cNvSpPr>
          <p:nvPr>
            <p:ph type="sldNum" sz="quarter" idx="12"/>
          </p:nvPr>
        </p:nvSpPr>
        <p:spPr/>
        <p:txBody>
          <a:bodyPr/>
          <a:lstStyle/>
          <a:p>
            <a:fld id="{C3D577BE-B60F-4443-89BA-AC6850FF3B72}" type="slidenum">
              <a:rPr lang="en-GB" altLang="en-US" smtClean="0"/>
              <a:pPr/>
              <a:t>20</a:t>
            </a:fld>
            <a:endParaRPr lang="en-GB" altLang="en-US"/>
          </a:p>
        </p:txBody>
      </p:sp>
      <p:pic>
        <p:nvPicPr>
          <p:cNvPr id="4" name="Picture 3" descr="A picture containing text, old&#10;&#10;Description automatically generated">
            <a:extLst>
              <a:ext uri="{FF2B5EF4-FFF2-40B4-BE49-F238E27FC236}">
                <a16:creationId xmlns:a16="http://schemas.microsoft.com/office/drawing/2014/main" id="{9AB2B622-4F1F-1834-04DE-96521DD2BB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143000" y="-1143000"/>
            <a:ext cx="6858000" cy="9144000"/>
          </a:xfrm>
          <a:prstGeom prst="rect">
            <a:avLst/>
          </a:prstGeom>
        </p:spPr>
      </p:pic>
      <p:sp>
        <p:nvSpPr>
          <p:cNvPr id="7" name="TextBox 6">
            <a:extLst>
              <a:ext uri="{FF2B5EF4-FFF2-40B4-BE49-F238E27FC236}">
                <a16:creationId xmlns:a16="http://schemas.microsoft.com/office/drawing/2014/main" id="{B3DE0571-126C-3F33-6E0B-30F6B1573BD7}"/>
              </a:ext>
            </a:extLst>
          </p:cNvPr>
          <p:cNvSpPr txBox="1"/>
          <p:nvPr/>
        </p:nvSpPr>
        <p:spPr>
          <a:xfrm>
            <a:off x="9457151" y="2630466"/>
            <a:ext cx="2167002" cy="923330"/>
          </a:xfrm>
          <a:prstGeom prst="rect">
            <a:avLst/>
          </a:prstGeom>
          <a:noFill/>
        </p:spPr>
        <p:txBody>
          <a:bodyPr wrap="square" rtlCol="0">
            <a:spAutoFit/>
          </a:bodyPr>
          <a:lstStyle/>
          <a:p>
            <a:r>
              <a:rPr lang="en-GB" dirty="0"/>
              <a:t>Winter 1915: men playing games and looking at an atlas.</a:t>
            </a:r>
          </a:p>
        </p:txBody>
      </p:sp>
    </p:spTree>
    <p:extLst>
      <p:ext uri="{BB962C8B-B14F-4D97-AF65-F5344CB8AC3E}">
        <p14:creationId xmlns:p14="http://schemas.microsoft.com/office/powerpoint/2010/main" val="280927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1F599-8B5A-C80C-DEBC-A8B461C04DFC}"/>
              </a:ext>
            </a:extLst>
          </p:cNvPr>
          <p:cNvSpPr>
            <a:spLocks noGrp="1"/>
          </p:cNvSpPr>
          <p:nvPr>
            <p:ph type="sldNum" sz="quarter" idx="12"/>
          </p:nvPr>
        </p:nvSpPr>
        <p:spPr/>
        <p:txBody>
          <a:bodyPr/>
          <a:lstStyle/>
          <a:p>
            <a:fld id="{C3D577BE-B60F-4443-89BA-AC6850FF3B72}" type="slidenum">
              <a:rPr lang="en-GB" altLang="en-US" smtClean="0"/>
              <a:pPr/>
              <a:t>21</a:t>
            </a:fld>
            <a:endParaRPr lang="en-GB" altLang="en-US"/>
          </a:p>
        </p:txBody>
      </p:sp>
      <p:pic>
        <p:nvPicPr>
          <p:cNvPr id="4" name="Picture 3" descr="A picture containing text, indoor&#10;&#10;Description automatically generated">
            <a:extLst>
              <a:ext uri="{FF2B5EF4-FFF2-40B4-BE49-F238E27FC236}">
                <a16:creationId xmlns:a16="http://schemas.microsoft.com/office/drawing/2014/main" id="{8762F352-44E1-F673-1FA9-387A95B382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25613" y="59635"/>
            <a:ext cx="8877298" cy="6575776"/>
          </a:xfrm>
          <a:prstGeom prst="rect">
            <a:avLst/>
          </a:prstGeom>
        </p:spPr>
      </p:pic>
      <p:sp>
        <p:nvSpPr>
          <p:cNvPr id="5" name="TextBox 4">
            <a:extLst>
              <a:ext uri="{FF2B5EF4-FFF2-40B4-BE49-F238E27FC236}">
                <a16:creationId xmlns:a16="http://schemas.microsoft.com/office/drawing/2014/main" id="{D99F9133-DB9E-D71D-3DA8-B5B142AF79A7}"/>
              </a:ext>
            </a:extLst>
          </p:cNvPr>
          <p:cNvSpPr txBox="1"/>
          <p:nvPr/>
        </p:nvSpPr>
        <p:spPr>
          <a:xfrm>
            <a:off x="9201018" y="2228671"/>
            <a:ext cx="2308493" cy="1200329"/>
          </a:xfrm>
          <a:prstGeom prst="rect">
            <a:avLst/>
          </a:prstGeom>
          <a:noFill/>
        </p:spPr>
        <p:txBody>
          <a:bodyPr wrap="square" rtlCol="0">
            <a:spAutoFit/>
          </a:bodyPr>
          <a:lstStyle/>
          <a:p>
            <a:r>
              <a:rPr lang="en-GB" dirty="0"/>
              <a:t>Endurance frozen in ice. The dogs are ‘housed’ on the floe.</a:t>
            </a:r>
          </a:p>
          <a:p>
            <a:r>
              <a:rPr lang="en-GB" dirty="0"/>
              <a:t>Photograph: Hurley</a:t>
            </a:r>
          </a:p>
        </p:txBody>
      </p:sp>
    </p:spTree>
    <p:extLst>
      <p:ext uri="{BB962C8B-B14F-4D97-AF65-F5344CB8AC3E}">
        <p14:creationId xmlns:p14="http://schemas.microsoft.com/office/powerpoint/2010/main" val="249801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0D7B2F-A896-C9B2-A4EE-34C324871EB4}"/>
              </a:ext>
            </a:extLst>
          </p:cNvPr>
          <p:cNvSpPr>
            <a:spLocks noGrp="1"/>
          </p:cNvSpPr>
          <p:nvPr>
            <p:ph type="sldNum" sz="quarter" idx="12"/>
          </p:nvPr>
        </p:nvSpPr>
        <p:spPr/>
        <p:txBody>
          <a:bodyPr/>
          <a:lstStyle/>
          <a:p>
            <a:fld id="{C3D577BE-B60F-4443-89BA-AC6850FF3B72}" type="slidenum">
              <a:rPr lang="en-GB" altLang="en-US" smtClean="0"/>
              <a:pPr/>
              <a:t>22</a:t>
            </a:fld>
            <a:endParaRPr lang="en-GB" altLang="en-US"/>
          </a:p>
        </p:txBody>
      </p:sp>
      <p:sp>
        <p:nvSpPr>
          <p:cNvPr id="7" name="Title 1">
            <a:extLst>
              <a:ext uri="{FF2B5EF4-FFF2-40B4-BE49-F238E27FC236}">
                <a16:creationId xmlns:a16="http://schemas.microsoft.com/office/drawing/2014/main" id="{2DB9C0E6-DA9B-3FF6-1EC4-93D2F5D98939}"/>
              </a:ext>
            </a:extLst>
          </p:cNvPr>
          <p:cNvSpPr txBox="1">
            <a:spLocks/>
          </p:cNvSpPr>
          <p:nvPr/>
        </p:nvSpPr>
        <p:spPr>
          <a:xfrm>
            <a:off x="2032000" y="390394"/>
            <a:ext cx="7232352" cy="95883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Life on board Aurora</a:t>
            </a:r>
          </a:p>
        </p:txBody>
      </p:sp>
      <p:pic>
        <p:nvPicPr>
          <p:cNvPr id="9" name="Picture 8" descr="A picture containing text, gallery, room&#10;&#10;Description automatically generated">
            <a:extLst>
              <a:ext uri="{FF2B5EF4-FFF2-40B4-BE49-F238E27FC236}">
                <a16:creationId xmlns:a16="http://schemas.microsoft.com/office/drawing/2014/main" id="{A8E68956-91DF-28B9-0DBF-2CF0007781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6720779" y="2022322"/>
            <a:ext cx="4697717" cy="4391633"/>
          </a:xfrm>
          <a:prstGeom prst="rect">
            <a:avLst/>
          </a:prstGeom>
        </p:spPr>
      </p:pic>
      <p:pic>
        <p:nvPicPr>
          <p:cNvPr id="10" name="Picture 9" descr="A picture containing text, indoor, old&#10;&#10;Description automatically generated">
            <a:extLst>
              <a:ext uri="{FF2B5EF4-FFF2-40B4-BE49-F238E27FC236}">
                <a16:creationId xmlns:a16="http://schemas.microsoft.com/office/drawing/2014/main" id="{7538FBC3-D207-6E71-5F4F-A7F156D8B2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755720" y="1040106"/>
            <a:ext cx="4183657" cy="5842004"/>
          </a:xfrm>
          <a:prstGeom prst="rect">
            <a:avLst/>
          </a:prstGeom>
        </p:spPr>
      </p:pic>
      <p:sp>
        <p:nvSpPr>
          <p:cNvPr id="11" name="TextBox 10">
            <a:extLst>
              <a:ext uri="{FF2B5EF4-FFF2-40B4-BE49-F238E27FC236}">
                <a16:creationId xmlns:a16="http://schemas.microsoft.com/office/drawing/2014/main" id="{4D42AA9B-3F6E-6736-0DFB-FD4DF110EFAD}"/>
              </a:ext>
            </a:extLst>
          </p:cNvPr>
          <p:cNvSpPr txBox="1"/>
          <p:nvPr/>
        </p:nvSpPr>
        <p:spPr>
          <a:xfrm>
            <a:off x="193261" y="2308963"/>
            <a:ext cx="2579756" cy="3785652"/>
          </a:xfrm>
          <a:prstGeom prst="rect">
            <a:avLst/>
          </a:prstGeom>
          <a:solidFill>
            <a:schemeClr val="bg1"/>
          </a:solidFill>
        </p:spPr>
        <p:txBody>
          <a:bodyPr wrap="square" rtlCol="0">
            <a:spAutoFit/>
          </a:bodyPr>
          <a:lstStyle/>
          <a:p>
            <a:r>
              <a:rPr lang="en-GB" sz="2400" dirty="0"/>
              <a:t>How similar is the Aurora to the Endurance?</a:t>
            </a:r>
          </a:p>
          <a:p>
            <a:endParaRPr lang="en-GB" sz="2400" dirty="0"/>
          </a:p>
          <a:p>
            <a:endParaRPr lang="en-GB" sz="2400" dirty="0"/>
          </a:p>
          <a:p>
            <a:endParaRPr lang="en-GB" sz="2400" dirty="0"/>
          </a:p>
          <a:p>
            <a:r>
              <a:rPr lang="en-GB" sz="2400" dirty="0"/>
              <a:t>These photographs of her were taken in 1915</a:t>
            </a:r>
          </a:p>
        </p:txBody>
      </p:sp>
    </p:spTree>
    <p:extLst>
      <p:ext uri="{BB962C8B-B14F-4D97-AF65-F5344CB8AC3E}">
        <p14:creationId xmlns:p14="http://schemas.microsoft.com/office/powerpoint/2010/main" val="406182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B7D9E-5354-C241-3623-80EDF840DBA2}"/>
              </a:ext>
            </a:extLst>
          </p:cNvPr>
          <p:cNvSpPr>
            <a:spLocks noGrp="1"/>
          </p:cNvSpPr>
          <p:nvPr>
            <p:ph type="sldNum" sz="quarter" idx="12"/>
          </p:nvPr>
        </p:nvSpPr>
        <p:spPr/>
        <p:txBody>
          <a:bodyPr/>
          <a:lstStyle/>
          <a:p>
            <a:fld id="{C3D577BE-B60F-4443-89BA-AC6850FF3B72}" type="slidenum">
              <a:rPr lang="en-GB" altLang="en-US" smtClean="0"/>
              <a:pPr/>
              <a:t>23</a:t>
            </a:fld>
            <a:endParaRPr lang="en-GB" altLang="en-US"/>
          </a:p>
        </p:txBody>
      </p:sp>
      <p:pic>
        <p:nvPicPr>
          <p:cNvPr id="5" name="Picture 4" descr="A picture containing text, picture frame&#10;&#10;Description automatically generated">
            <a:extLst>
              <a:ext uri="{FF2B5EF4-FFF2-40B4-BE49-F238E27FC236}">
                <a16:creationId xmlns:a16="http://schemas.microsoft.com/office/drawing/2014/main" id="{04F9DC93-17FF-189C-C666-831A40744F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892853" y="950844"/>
            <a:ext cx="7300844" cy="5118652"/>
          </a:xfrm>
          <a:prstGeom prst="rect">
            <a:avLst/>
          </a:prstGeom>
        </p:spPr>
      </p:pic>
      <p:sp>
        <p:nvSpPr>
          <p:cNvPr id="6" name="TextBox 5">
            <a:extLst>
              <a:ext uri="{FF2B5EF4-FFF2-40B4-BE49-F238E27FC236}">
                <a16:creationId xmlns:a16="http://schemas.microsoft.com/office/drawing/2014/main" id="{1E89F5F4-73FA-91DD-55C1-938563C55891}"/>
              </a:ext>
            </a:extLst>
          </p:cNvPr>
          <p:cNvSpPr txBox="1"/>
          <p:nvPr/>
        </p:nvSpPr>
        <p:spPr>
          <a:xfrm>
            <a:off x="9501809" y="3797035"/>
            <a:ext cx="2266121" cy="830997"/>
          </a:xfrm>
          <a:prstGeom prst="rect">
            <a:avLst/>
          </a:prstGeom>
          <a:noFill/>
        </p:spPr>
        <p:txBody>
          <a:bodyPr wrap="square" rtlCol="0">
            <a:spAutoFit/>
          </a:bodyPr>
          <a:lstStyle/>
          <a:p>
            <a:r>
              <a:rPr lang="en-GB" sz="2400" dirty="0"/>
              <a:t>A haircut aboard Aurora</a:t>
            </a:r>
          </a:p>
        </p:txBody>
      </p:sp>
    </p:spTree>
    <p:extLst>
      <p:ext uri="{BB962C8B-B14F-4D97-AF65-F5344CB8AC3E}">
        <p14:creationId xmlns:p14="http://schemas.microsoft.com/office/powerpoint/2010/main" val="3355190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AA82B-4635-6B61-A704-280FEFD0A348}"/>
              </a:ext>
            </a:extLst>
          </p:cNvPr>
          <p:cNvSpPr>
            <a:spLocks noGrp="1"/>
          </p:cNvSpPr>
          <p:nvPr>
            <p:ph type="sldNum" sz="quarter" idx="12"/>
          </p:nvPr>
        </p:nvSpPr>
        <p:spPr/>
        <p:txBody>
          <a:bodyPr/>
          <a:lstStyle/>
          <a:p>
            <a:fld id="{C3D577BE-B60F-4443-89BA-AC6850FF3B72}" type="slidenum">
              <a:rPr lang="en-GB" altLang="en-US" smtClean="0"/>
              <a:pPr/>
              <a:t>24</a:t>
            </a:fld>
            <a:endParaRPr lang="en-GB" altLang="en-US"/>
          </a:p>
        </p:txBody>
      </p:sp>
      <p:pic>
        <p:nvPicPr>
          <p:cNvPr id="6" name="Picture 5" descr="A picture containing text, old&#10;&#10;Description automatically generated">
            <a:extLst>
              <a:ext uri="{FF2B5EF4-FFF2-40B4-BE49-F238E27FC236}">
                <a16:creationId xmlns:a16="http://schemas.microsoft.com/office/drawing/2014/main" id="{89B73D06-68EE-298E-576E-0FC287D00C30}"/>
              </a:ext>
            </a:extLst>
          </p:cNvPr>
          <p:cNvPicPr>
            <a:picLocks noChangeAspect="1"/>
          </p:cNvPicPr>
          <p:nvPr/>
        </p:nvPicPr>
        <p:blipFill rotWithShape="1">
          <a:blip r:embed="rId2">
            <a:extLst>
              <a:ext uri="{28A0092B-C50C-407E-A947-70E740481C1C}">
                <a14:useLocalDpi xmlns:a14="http://schemas.microsoft.com/office/drawing/2010/main" val="0"/>
              </a:ext>
            </a:extLst>
          </a:blip>
          <a:srcRect r="13659"/>
          <a:stretch/>
        </p:blipFill>
        <p:spPr>
          <a:xfrm rot="10800000">
            <a:off x="13252" y="0"/>
            <a:ext cx="7894983"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267DE14-1D70-D897-0369-D97BDC1567D6}"/>
              </a:ext>
            </a:extLst>
          </p:cNvPr>
          <p:cNvPicPr>
            <a:picLocks noChangeAspect="1"/>
          </p:cNvPicPr>
          <p:nvPr/>
        </p:nvPicPr>
        <p:blipFill rotWithShape="1">
          <a:blip r:embed="rId3">
            <a:extLst>
              <a:ext uri="{28A0092B-C50C-407E-A947-70E740481C1C}">
                <a14:useLocalDpi xmlns:a14="http://schemas.microsoft.com/office/drawing/2010/main" val="0"/>
              </a:ext>
            </a:extLst>
          </a:blip>
          <a:srcRect l="24638" t="13994" r="23188" b="13156"/>
          <a:stretch/>
        </p:blipFill>
        <p:spPr>
          <a:xfrm rot="16200000">
            <a:off x="8268249" y="1963522"/>
            <a:ext cx="3554899" cy="3722768"/>
          </a:xfrm>
          <a:prstGeom prst="rect">
            <a:avLst/>
          </a:prstGeom>
        </p:spPr>
      </p:pic>
    </p:spTree>
    <p:extLst>
      <p:ext uri="{BB962C8B-B14F-4D97-AF65-F5344CB8AC3E}">
        <p14:creationId xmlns:p14="http://schemas.microsoft.com/office/powerpoint/2010/main" val="388807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3818D7-3D78-1994-A070-284FC51704A3}"/>
              </a:ext>
            </a:extLst>
          </p:cNvPr>
          <p:cNvSpPr>
            <a:spLocks noGrp="1"/>
          </p:cNvSpPr>
          <p:nvPr>
            <p:ph type="sldNum" sz="quarter" idx="12"/>
          </p:nvPr>
        </p:nvSpPr>
        <p:spPr/>
        <p:txBody>
          <a:bodyPr/>
          <a:lstStyle/>
          <a:p>
            <a:fld id="{C3D577BE-B60F-4443-89BA-AC6850FF3B72}" type="slidenum">
              <a:rPr lang="en-GB" altLang="en-US" smtClean="0"/>
              <a:pPr/>
              <a:t>25</a:t>
            </a:fld>
            <a:endParaRPr lang="en-GB" altLang="en-US"/>
          </a:p>
        </p:txBody>
      </p:sp>
      <p:pic>
        <p:nvPicPr>
          <p:cNvPr id="4" name="Picture 3" descr="A picture containing website&#10;&#10;Description automatically generated">
            <a:extLst>
              <a:ext uri="{FF2B5EF4-FFF2-40B4-BE49-F238E27FC236}">
                <a16:creationId xmlns:a16="http://schemas.microsoft.com/office/drawing/2014/main" id="{880819A6-D0AE-C6F3-A4DA-A3303633AA0F}"/>
              </a:ext>
            </a:extLst>
          </p:cNvPr>
          <p:cNvPicPr>
            <a:picLocks noChangeAspect="1"/>
          </p:cNvPicPr>
          <p:nvPr/>
        </p:nvPicPr>
        <p:blipFill rotWithShape="1">
          <a:blip r:embed="rId2">
            <a:extLst>
              <a:ext uri="{28A0092B-C50C-407E-A947-70E740481C1C}">
                <a14:useLocalDpi xmlns:a14="http://schemas.microsoft.com/office/drawing/2010/main" val="0"/>
              </a:ext>
            </a:extLst>
          </a:blip>
          <a:srcRect l="8297" t="13623"/>
          <a:stretch/>
        </p:blipFill>
        <p:spPr>
          <a:xfrm rot="10800000">
            <a:off x="0" y="324678"/>
            <a:ext cx="8385313" cy="5923722"/>
          </a:xfrm>
          <a:prstGeom prst="rect">
            <a:avLst/>
          </a:prstGeom>
        </p:spPr>
      </p:pic>
      <p:sp>
        <p:nvSpPr>
          <p:cNvPr id="5" name="TextBox 4">
            <a:extLst>
              <a:ext uri="{FF2B5EF4-FFF2-40B4-BE49-F238E27FC236}">
                <a16:creationId xmlns:a16="http://schemas.microsoft.com/office/drawing/2014/main" id="{C6E9D8DC-68FF-9BEA-9154-CCEB1569BAD5}"/>
              </a:ext>
            </a:extLst>
          </p:cNvPr>
          <p:cNvSpPr txBox="1"/>
          <p:nvPr/>
        </p:nvSpPr>
        <p:spPr>
          <a:xfrm>
            <a:off x="8077200" y="2009007"/>
            <a:ext cx="3790122" cy="4524315"/>
          </a:xfrm>
          <a:prstGeom prst="rect">
            <a:avLst/>
          </a:prstGeom>
          <a:solidFill>
            <a:schemeClr val="bg1"/>
          </a:solidFill>
        </p:spPr>
        <p:txBody>
          <a:bodyPr wrap="square" rtlCol="0">
            <a:spAutoFit/>
          </a:bodyPr>
          <a:lstStyle/>
          <a:p>
            <a:r>
              <a:rPr lang="en-GB" sz="2400" dirty="0"/>
              <a:t>What do these photographs tell us about life on board Aurora? </a:t>
            </a:r>
          </a:p>
          <a:p>
            <a:endParaRPr lang="en-GB" sz="2400" dirty="0"/>
          </a:p>
          <a:p>
            <a:r>
              <a:rPr lang="en-GB" sz="2400" dirty="0"/>
              <a:t>Why do you think they are not as clear as those of the Endurance?</a:t>
            </a:r>
          </a:p>
          <a:p>
            <a:endParaRPr lang="en-GB" sz="2400" dirty="0"/>
          </a:p>
          <a:p>
            <a:r>
              <a:rPr lang="en-GB" sz="2400" dirty="0"/>
              <a:t>How would you feel having to melt snow everyday for drinking water?</a:t>
            </a:r>
          </a:p>
        </p:txBody>
      </p:sp>
    </p:spTree>
    <p:extLst>
      <p:ext uri="{BB962C8B-B14F-4D97-AF65-F5344CB8AC3E}">
        <p14:creationId xmlns:p14="http://schemas.microsoft.com/office/powerpoint/2010/main" val="100744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1AE1-3835-4B78-A28F-C8470FDA61A6}"/>
              </a:ext>
            </a:extLst>
          </p:cNvPr>
          <p:cNvSpPr>
            <a:spLocks noGrp="1"/>
          </p:cNvSpPr>
          <p:nvPr>
            <p:ph type="title"/>
          </p:nvPr>
        </p:nvSpPr>
        <p:spPr>
          <a:xfrm>
            <a:off x="1968500" y="188522"/>
            <a:ext cx="7232352" cy="1421898"/>
          </a:xfrm>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What kind of a leader was  Ernest Shackleton?</a:t>
            </a:r>
          </a:p>
        </p:txBody>
      </p:sp>
      <p:sp>
        <p:nvSpPr>
          <p:cNvPr id="3" name="Slide Number Placeholder 2">
            <a:extLst>
              <a:ext uri="{FF2B5EF4-FFF2-40B4-BE49-F238E27FC236}">
                <a16:creationId xmlns:a16="http://schemas.microsoft.com/office/drawing/2014/main" id="{22E4C87B-3D73-435A-9175-0EB4EB5E059E}"/>
              </a:ext>
            </a:extLst>
          </p:cNvPr>
          <p:cNvSpPr>
            <a:spLocks noGrp="1"/>
          </p:cNvSpPr>
          <p:nvPr>
            <p:ph type="sldNum" sz="quarter" idx="12"/>
          </p:nvPr>
        </p:nvSpPr>
        <p:spPr>
          <a:xfrm>
            <a:off x="10482733" y="6476489"/>
            <a:ext cx="1727200" cy="457200"/>
          </a:xfrm>
        </p:spPr>
        <p:txBody>
          <a:bodyPr/>
          <a:lstStyle/>
          <a:p>
            <a:fld id="{1147EEAF-DD4E-4CF4-BBA0-EAA76F911A92}" type="slidenum">
              <a:rPr lang="en-GB" altLang="en-US" smtClean="0"/>
              <a:pPr/>
              <a:t>3</a:t>
            </a:fld>
            <a:endParaRPr lang="en-GB" altLang="en-US" dirty="0"/>
          </a:p>
        </p:txBody>
      </p:sp>
      <p:pic>
        <p:nvPicPr>
          <p:cNvPr id="6" name="Picture 5" descr="A statue of a person&#10;&#10;Description automatically generated with medium confidence">
            <a:extLst>
              <a:ext uri="{FF2B5EF4-FFF2-40B4-BE49-F238E27FC236}">
                <a16:creationId xmlns:a16="http://schemas.microsoft.com/office/drawing/2014/main" id="{02002C98-C0A6-C310-7BC4-4B0FE943E1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2074" y="1787984"/>
            <a:ext cx="3044745" cy="4059660"/>
          </a:xfrm>
          <a:prstGeom prst="rect">
            <a:avLst/>
          </a:prstGeom>
        </p:spPr>
      </p:pic>
      <p:pic>
        <p:nvPicPr>
          <p:cNvPr id="7" name="Picture 6" descr="A person and a dog&#10;&#10;Description automatically generated with low confidence">
            <a:extLst>
              <a:ext uri="{FF2B5EF4-FFF2-40B4-BE49-F238E27FC236}">
                <a16:creationId xmlns:a16="http://schemas.microsoft.com/office/drawing/2014/main" id="{EEF1B697-DFE3-5E6D-562F-A57E8668F6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726" y="1787984"/>
            <a:ext cx="3674627" cy="4059660"/>
          </a:xfrm>
          <a:prstGeom prst="rect">
            <a:avLst/>
          </a:prstGeom>
        </p:spPr>
      </p:pic>
      <p:sp>
        <p:nvSpPr>
          <p:cNvPr id="5" name="TextBox 4">
            <a:extLst>
              <a:ext uri="{FF2B5EF4-FFF2-40B4-BE49-F238E27FC236}">
                <a16:creationId xmlns:a16="http://schemas.microsoft.com/office/drawing/2014/main" id="{7FDF69C6-321D-743F-1F67-857B5CABB123}"/>
              </a:ext>
            </a:extLst>
          </p:cNvPr>
          <p:cNvSpPr txBox="1"/>
          <p:nvPr/>
        </p:nvSpPr>
        <p:spPr>
          <a:xfrm>
            <a:off x="7357891" y="5882093"/>
            <a:ext cx="4852042" cy="646331"/>
          </a:xfrm>
          <a:prstGeom prst="rect">
            <a:avLst/>
          </a:prstGeom>
          <a:noFill/>
        </p:spPr>
        <p:txBody>
          <a:bodyPr wrap="square">
            <a:spAutoFit/>
          </a:bodyPr>
          <a:lstStyle/>
          <a:p>
            <a:r>
              <a:rPr lang="en-GB" dirty="0"/>
              <a:t>A statue of Ernest Henry Shackleton at the Royal Geographical Society (RGS) in London </a:t>
            </a:r>
          </a:p>
        </p:txBody>
      </p:sp>
      <p:sp>
        <p:nvSpPr>
          <p:cNvPr id="10" name="TextBox 9">
            <a:extLst>
              <a:ext uri="{FF2B5EF4-FFF2-40B4-BE49-F238E27FC236}">
                <a16:creationId xmlns:a16="http://schemas.microsoft.com/office/drawing/2014/main" id="{DE59AE47-B137-1614-389A-F059535F20F5}"/>
              </a:ext>
            </a:extLst>
          </p:cNvPr>
          <p:cNvSpPr txBox="1"/>
          <p:nvPr/>
        </p:nvSpPr>
        <p:spPr>
          <a:xfrm>
            <a:off x="83656" y="5882093"/>
            <a:ext cx="5303351" cy="646331"/>
          </a:xfrm>
          <a:prstGeom prst="rect">
            <a:avLst/>
          </a:prstGeom>
          <a:noFill/>
        </p:spPr>
        <p:txBody>
          <a:bodyPr wrap="square">
            <a:spAutoFit/>
          </a:bodyPr>
          <a:lstStyle/>
          <a:p>
            <a:r>
              <a:rPr lang="en-GB" dirty="0"/>
              <a:t>Shackleton on board the Imperial Trans Antarctic Expedition. Photograph by Frank Hurley.  </a:t>
            </a:r>
          </a:p>
        </p:txBody>
      </p:sp>
      <p:sp>
        <p:nvSpPr>
          <p:cNvPr id="12" name="TextBox 11">
            <a:extLst>
              <a:ext uri="{FF2B5EF4-FFF2-40B4-BE49-F238E27FC236}">
                <a16:creationId xmlns:a16="http://schemas.microsoft.com/office/drawing/2014/main" id="{21F84D0B-16FE-8E1C-2E18-F53BCFE9A3AB}"/>
              </a:ext>
            </a:extLst>
          </p:cNvPr>
          <p:cNvSpPr txBox="1"/>
          <p:nvPr/>
        </p:nvSpPr>
        <p:spPr>
          <a:xfrm>
            <a:off x="4008353" y="1787984"/>
            <a:ext cx="4527334" cy="2246769"/>
          </a:xfrm>
          <a:prstGeom prst="rect">
            <a:avLst/>
          </a:prstGeom>
          <a:noFill/>
        </p:spPr>
        <p:txBody>
          <a:bodyPr wrap="square" rtlCol="0">
            <a:spAutoFit/>
          </a:bodyPr>
          <a:lstStyle/>
          <a:p>
            <a:r>
              <a:rPr lang="en-GB" sz="2800" dirty="0"/>
              <a:t>What do these two images tell you about Shackleton?</a:t>
            </a:r>
          </a:p>
          <a:p>
            <a:endParaRPr lang="en-GB" sz="2800" dirty="0"/>
          </a:p>
          <a:p>
            <a:r>
              <a:rPr lang="en-GB" sz="2800" dirty="0"/>
              <a:t>What kind of a person do you think he was?</a:t>
            </a:r>
          </a:p>
        </p:txBody>
      </p:sp>
    </p:spTree>
    <p:extLst>
      <p:ext uri="{BB962C8B-B14F-4D97-AF65-F5344CB8AC3E}">
        <p14:creationId xmlns:p14="http://schemas.microsoft.com/office/powerpoint/2010/main" val="141610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509C-3D4E-7399-EB54-CB6687B3C768}"/>
              </a:ext>
            </a:extLst>
          </p:cNvPr>
          <p:cNvSpPr>
            <a:spLocks noGrp="1"/>
          </p:cNvSpPr>
          <p:nvPr>
            <p:ph type="title"/>
          </p:nvPr>
        </p:nvSpPr>
        <p:spPr>
          <a:xfrm>
            <a:off x="1968500" y="206902"/>
            <a:ext cx="7232352" cy="1249705"/>
          </a:xfrm>
          <a:solidFill>
            <a:srgbClr val="F54C00"/>
          </a:solidFill>
        </p:spPr>
        <p:txBody>
          <a:bodyPr/>
          <a:lstStyle/>
          <a:p>
            <a:pPr algn="ctr"/>
            <a:r>
              <a:rPr lang="en-GB" b="1" dirty="0">
                <a:solidFill>
                  <a:schemeClr val="bg1"/>
                </a:solidFill>
              </a:rPr>
              <a:t>What kind of a leader was Shackleton?</a:t>
            </a:r>
          </a:p>
        </p:txBody>
      </p:sp>
      <p:sp>
        <p:nvSpPr>
          <p:cNvPr id="3" name="Slide Number Placeholder 2">
            <a:extLst>
              <a:ext uri="{FF2B5EF4-FFF2-40B4-BE49-F238E27FC236}">
                <a16:creationId xmlns:a16="http://schemas.microsoft.com/office/drawing/2014/main" id="{01FF8512-CFA7-6B8A-0DDA-2085F10526D3}"/>
              </a:ext>
            </a:extLst>
          </p:cNvPr>
          <p:cNvSpPr>
            <a:spLocks noGrp="1"/>
          </p:cNvSpPr>
          <p:nvPr>
            <p:ph type="sldNum" sz="quarter" idx="12"/>
          </p:nvPr>
        </p:nvSpPr>
        <p:spPr>
          <a:xfrm>
            <a:off x="9792913" y="6275970"/>
            <a:ext cx="1727200" cy="457200"/>
          </a:xfrm>
        </p:spPr>
        <p:txBody>
          <a:bodyPr/>
          <a:lstStyle/>
          <a:p>
            <a:fld id="{1147EEAF-DD4E-4CF4-BBA0-EAA76F911A92}" type="slidenum">
              <a:rPr lang="en-GB" altLang="en-US" smtClean="0"/>
              <a:pPr/>
              <a:t>4</a:t>
            </a:fld>
            <a:endParaRPr lang="en-GB" altLang="en-US"/>
          </a:p>
        </p:txBody>
      </p:sp>
      <p:pic>
        <p:nvPicPr>
          <p:cNvPr id="5" name="Picture 4" descr="A picture containing text&#10;&#10;Description automatically generated">
            <a:extLst>
              <a:ext uri="{FF2B5EF4-FFF2-40B4-BE49-F238E27FC236}">
                <a16:creationId xmlns:a16="http://schemas.microsoft.com/office/drawing/2014/main" id="{4FCF9D1C-629B-EE1C-15C8-C53526C1D3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945" y="1577805"/>
            <a:ext cx="3141110" cy="4532223"/>
          </a:xfrm>
          <a:prstGeom prst="rect">
            <a:avLst/>
          </a:prstGeom>
        </p:spPr>
      </p:pic>
      <p:sp>
        <p:nvSpPr>
          <p:cNvPr id="6" name="TextBox 5">
            <a:extLst>
              <a:ext uri="{FF2B5EF4-FFF2-40B4-BE49-F238E27FC236}">
                <a16:creationId xmlns:a16="http://schemas.microsoft.com/office/drawing/2014/main" id="{4DDFC104-2B8A-CDB6-E63A-3A2CCA44F50A}"/>
              </a:ext>
            </a:extLst>
          </p:cNvPr>
          <p:cNvSpPr txBox="1"/>
          <p:nvPr/>
        </p:nvSpPr>
        <p:spPr>
          <a:xfrm>
            <a:off x="3724977" y="1695797"/>
            <a:ext cx="4687503" cy="3785652"/>
          </a:xfrm>
          <a:prstGeom prst="rect">
            <a:avLst/>
          </a:prstGeom>
          <a:noFill/>
        </p:spPr>
        <p:txBody>
          <a:bodyPr wrap="square" rtlCol="0">
            <a:spAutoFit/>
          </a:bodyPr>
          <a:lstStyle/>
          <a:p>
            <a:r>
              <a:rPr lang="en-GB" sz="2000" b="1" dirty="0"/>
              <a:t>Shackleton</a:t>
            </a:r>
            <a:r>
              <a:rPr lang="en-GB" sz="2000" dirty="0"/>
              <a:t> returned to England in 1909 after the </a:t>
            </a:r>
            <a:r>
              <a:rPr lang="en-GB" sz="2000" b="1" dirty="0"/>
              <a:t>British Antarctic Expedition </a:t>
            </a:r>
            <a:r>
              <a:rPr lang="en-GB" sz="2000" dirty="0"/>
              <a:t>had:</a:t>
            </a:r>
          </a:p>
          <a:p>
            <a:endParaRPr lang="en-GB" sz="2000" dirty="0"/>
          </a:p>
          <a:p>
            <a:pPr marL="285750" indent="-285750">
              <a:buFont typeface="Arial" panose="020B0604020202020204" pitchFamily="34" charset="0"/>
              <a:buChar char="•"/>
            </a:pPr>
            <a:r>
              <a:rPr lang="en-GB" sz="2000" dirty="0"/>
              <a:t>Been the first to climb the volcano </a:t>
            </a:r>
            <a:r>
              <a:rPr lang="en-GB" sz="2000" b="1" dirty="0"/>
              <a:t>Mount Erebus </a:t>
            </a:r>
          </a:p>
          <a:p>
            <a:pPr marL="285750" indent="-285750">
              <a:buFont typeface="Arial" panose="020B0604020202020204" pitchFamily="34" charset="0"/>
              <a:buChar char="•"/>
            </a:pPr>
            <a:r>
              <a:rPr lang="en-GB" sz="2000" dirty="0"/>
              <a:t>Reached the </a:t>
            </a:r>
            <a:r>
              <a:rPr lang="en-GB" sz="2000" b="1" dirty="0"/>
              <a:t>furthest Southerly point </a:t>
            </a:r>
            <a:r>
              <a:rPr lang="en-GB" sz="2000" dirty="0"/>
              <a:t>travelled to by humans*</a:t>
            </a:r>
          </a:p>
          <a:p>
            <a:pPr marL="285750" indent="-285750">
              <a:buFont typeface="Arial" panose="020B0604020202020204" pitchFamily="34" charset="0"/>
              <a:buChar char="•"/>
            </a:pPr>
            <a:r>
              <a:rPr lang="en-GB" sz="2000" dirty="0"/>
              <a:t>Reached the </a:t>
            </a:r>
            <a:r>
              <a:rPr lang="en-GB" sz="2000" b="1" dirty="0"/>
              <a:t>Southern Magnetic Pole </a:t>
            </a:r>
          </a:p>
          <a:p>
            <a:pPr marL="285750" indent="-285750">
              <a:buFont typeface="Arial" panose="020B0604020202020204" pitchFamily="34" charset="0"/>
              <a:buChar char="•"/>
            </a:pPr>
            <a:r>
              <a:rPr lang="en-GB" sz="2000" dirty="0"/>
              <a:t>Returned after two years </a:t>
            </a:r>
            <a:r>
              <a:rPr lang="en-GB" sz="2000" b="1" dirty="0"/>
              <a:t>with no loss of life</a:t>
            </a:r>
          </a:p>
        </p:txBody>
      </p:sp>
      <p:pic>
        <p:nvPicPr>
          <p:cNvPr id="8" name="Picture 7" descr="Text, letter&#10;&#10;Description automatically generated">
            <a:extLst>
              <a:ext uri="{FF2B5EF4-FFF2-40B4-BE49-F238E27FC236}">
                <a16:creationId xmlns:a16="http://schemas.microsoft.com/office/drawing/2014/main" id="{C9644345-27E1-0949-2CC2-39D12321C9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3348" y="1695797"/>
            <a:ext cx="3508229" cy="4822638"/>
          </a:xfrm>
          <a:prstGeom prst="rect">
            <a:avLst/>
          </a:prstGeom>
        </p:spPr>
      </p:pic>
      <p:sp>
        <p:nvSpPr>
          <p:cNvPr id="9" name="TextBox 8">
            <a:extLst>
              <a:ext uri="{FF2B5EF4-FFF2-40B4-BE49-F238E27FC236}">
                <a16:creationId xmlns:a16="http://schemas.microsoft.com/office/drawing/2014/main" id="{FA65A43A-F5DF-58FA-8920-0C968687C9E8}"/>
              </a:ext>
            </a:extLst>
          </p:cNvPr>
          <p:cNvSpPr txBox="1"/>
          <p:nvPr/>
        </p:nvSpPr>
        <p:spPr>
          <a:xfrm>
            <a:off x="277792" y="5872386"/>
            <a:ext cx="4155312" cy="923330"/>
          </a:xfrm>
          <a:prstGeom prst="rect">
            <a:avLst/>
          </a:prstGeom>
          <a:solidFill>
            <a:schemeClr val="bg1"/>
          </a:solidFill>
        </p:spPr>
        <p:txBody>
          <a:bodyPr wrap="square" rtlCol="0">
            <a:spAutoFit/>
          </a:bodyPr>
          <a:lstStyle/>
          <a:p>
            <a:r>
              <a:rPr lang="en-GB" dirty="0">
                <a:solidFill>
                  <a:schemeClr val="bg2">
                    <a:lumMod val="75000"/>
                  </a:schemeClr>
                </a:solidFill>
              </a:rPr>
              <a:t>A Nautical Almanac is a calendar of the planets movements and positions that helps sailors navigate.</a:t>
            </a:r>
          </a:p>
        </p:txBody>
      </p:sp>
    </p:spTree>
    <p:extLst>
      <p:ext uri="{BB962C8B-B14F-4D97-AF65-F5344CB8AC3E}">
        <p14:creationId xmlns:p14="http://schemas.microsoft.com/office/powerpoint/2010/main" val="36694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6E90-844F-CA4D-46ED-3F4C1DD08C63}"/>
              </a:ext>
            </a:extLst>
          </p:cNvPr>
          <p:cNvSpPr>
            <a:spLocks noGrp="1"/>
          </p:cNvSpPr>
          <p:nvPr>
            <p:ph type="title"/>
          </p:nvPr>
        </p:nvSpPr>
        <p:spPr>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Shackleton was Knighted</a:t>
            </a:r>
          </a:p>
        </p:txBody>
      </p:sp>
      <p:sp>
        <p:nvSpPr>
          <p:cNvPr id="3" name="Slide Number Placeholder 2">
            <a:extLst>
              <a:ext uri="{FF2B5EF4-FFF2-40B4-BE49-F238E27FC236}">
                <a16:creationId xmlns:a16="http://schemas.microsoft.com/office/drawing/2014/main" id="{9367BFD5-C40C-402B-6209-F5DF07B9AD1A}"/>
              </a:ext>
            </a:extLst>
          </p:cNvPr>
          <p:cNvSpPr>
            <a:spLocks noGrp="1"/>
          </p:cNvSpPr>
          <p:nvPr>
            <p:ph type="sldNum" sz="quarter" idx="12"/>
          </p:nvPr>
        </p:nvSpPr>
        <p:spPr>
          <a:xfrm>
            <a:off x="10745567" y="6268609"/>
            <a:ext cx="417122" cy="457200"/>
          </a:xfrm>
        </p:spPr>
        <p:txBody>
          <a:bodyPr/>
          <a:lstStyle/>
          <a:p>
            <a:fld id="{1147EEAF-DD4E-4CF4-BBA0-EAA76F911A92}" type="slidenum">
              <a:rPr lang="en-GB" altLang="en-US" smtClean="0"/>
              <a:pPr/>
              <a:t>5</a:t>
            </a:fld>
            <a:endParaRPr lang="en-GB" altLang="en-US"/>
          </a:p>
        </p:txBody>
      </p:sp>
      <p:pic>
        <p:nvPicPr>
          <p:cNvPr id="5" name="Picture 4">
            <a:extLst>
              <a:ext uri="{FF2B5EF4-FFF2-40B4-BE49-F238E27FC236}">
                <a16:creationId xmlns:a16="http://schemas.microsoft.com/office/drawing/2014/main" id="{19EA0615-B212-F413-EAF3-3C690990EB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3274" y="979561"/>
            <a:ext cx="4335755" cy="5382970"/>
          </a:xfrm>
          <a:prstGeom prst="rect">
            <a:avLst/>
          </a:prstGeom>
        </p:spPr>
      </p:pic>
      <p:sp>
        <p:nvSpPr>
          <p:cNvPr id="7" name="TextBox 6">
            <a:extLst>
              <a:ext uri="{FF2B5EF4-FFF2-40B4-BE49-F238E27FC236}">
                <a16:creationId xmlns:a16="http://schemas.microsoft.com/office/drawing/2014/main" id="{8D01C17D-0B6E-5E9B-FDB7-E60A15711CEE}"/>
              </a:ext>
            </a:extLst>
          </p:cNvPr>
          <p:cNvSpPr txBox="1"/>
          <p:nvPr/>
        </p:nvSpPr>
        <p:spPr>
          <a:xfrm>
            <a:off x="4798303" y="6343321"/>
            <a:ext cx="6095234" cy="307777"/>
          </a:xfrm>
          <a:prstGeom prst="rect">
            <a:avLst/>
          </a:prstGeom>
          <a:noFill/>
        </p:spPr>
        <p:txBody>
          <a:bodyPr wrap="square">
            <a:spAutoFit/>
          </a:bodyPr>
          <a:lstStyle/>
          <a:p>
            <a:r>
              <a:rPr lang="en-GB" sz="1400" dirty="0">
                <a:latin typeface="Calibri" panose="020F0502020204030204" pitchFamily="34" charset="0"/>
                <a:cs typeface="Calibri" panose="020F0502020204030204" pitchFamily="34" charset="0"/>
                <a:hlinkClick r:id="rId3"/>
              </a:rPr>
              <a:t>Page 9763 | Issue 28321, 24 December 1909 | London Gazette | The Gazette</a:t>
            </a:r>
            <a:endParaRPr lang="en-GB" sz="14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6FB59099-F725-A263-A6CD-FEF4922748BA}"/>
                  </a:ext>
                </a:extLst>
              </p14:cNvPr>
              <p14:cNvContentPartPr/>
              <p14:nvPr/>
            </p14:nvContentPartPr>
            <p14:xfrm flipV="1">
              <a:off x="4236329" y="6316812"/>
              <a:ext cx="1945045" cy="45719"/>
            </p14:xfrm>
          </p:contentPart>
        </mc:Choice>
        <mc:Fallback xmlns="">
          <p:pic>
            <p:nvPicPr>
              <p:cNvPr id="10" name="Ink 9">
                <a:extLst>
                  <a:ext uri="{FF2B5EF4-FFF2-40B4-BE49-F238E27FC236}">
                    <a16:creationId xmlns:a16="http://schemas.microsoft.com/office/drawing/2014/main" id="{6FB59099-F725-A263-A6CD-FEF4922748BA}"/>
                  </a:ext>
                </a:extLst>
              </p:cNvPr>
              <p:cNvPicPr/>
              <p:nvPr/>
            </p:nvPicPr>
            <p:blipFill>
              <a:blip r:embed="rId5"/>
              <a:stretch>
                <a:fillRect/>
              </a:stretch>
            </p:blipFill>
            <p:spPr>
              <a:xfrm flipV="1">
                <a:off x="4182320" y="6207957"/>
                <a:ext cx="2052703" cy="263066"/>
              </a:xfrm>
              <a:prstGeom prst="rect">
                <a:avLst/>
              </a:prstGeom>
            </p:spPr>
          </p:pic>
        </mc:Fallback>
      </mc:AlternateContent>
      <p:sp>
        <p:nvSpPr>
          <p:cNvPr id="12" name="TextBox 11">
            <a:extLst>
              <a:ext uri="{FF2B5EF4-FFF2-40B4-BE49-F238E27FC236}">
                <a16:creationId xmlns:a16="http://schemas.microsoft.com/office/drawing/2014/main" id="{045D5BD6-EBBE-0AD7-4C75-715638435EF1}"/>
              </a:ext>
            </a:extLst>
          </p:cNvPr>
          <p:cNvSpPr txBox="1"/>
          <p:nvPr/>
        </p:nvSpPr>
        <p:spPr>
          <a:xfrm>
            <a:off x="220590" y="1870154"/>
            <a:ext cx="3703550" cy="3416320"/>
          </a:xfrm>
          <a:prstGeom prst="rect">
            <a:avLst/>
          </a:prstGeom>
          <a:noFill/>
        </p:spPr>
        <p:txBody>
          <a:bodyPr wrap="square" rtlCol="0">
            <a:spAutoFit/>
          </a:bodyPr>
          <a:lstStyle/>
          <a:p>
            <a:r>
              <a:rPr lang="en-GB" dirty="0"/>
              <a:t>Shackleton was knighted on his return from Antarctica in 1909 by King George VII, as reported </a:t>
            </a:r>
          </a:p>
          <a:p>
            <a:endParaRPr lang="en-GB" dirty="0"/>
          </a:p>
          <a:p>
            <a:r>
              <a:rPr lang="en-GB" dirty="0"/>
              <a:t>The King said that this </a:t>
            </a:r>
            <a:r>
              <a:rPr lang="en-GB" b="0" i="0" dirty="0">
                <a:solidFill>
                  <a:srgbClr val="000000"/>
                </a:solidFill>
                <a:effectLst/>
                <a:latin typeface="Open Sans" panose="020B0606030504020204" pitchFamily="34" charset="0"/>
              </a:rPr>
              <a:t>was the greatest geographical event of his reign, and awarded Shackleton  the </a:t>
            </a:r>
            <a:r>
              <a:rPr lang="en-GB" b="1" i="0" dirty="0">
                <a:solidFill>
                  <a:srgbClr val="000000"/>
                </a:solidFill>
                <a:effectLst/>
                <a:latin typeface="Open Sans" panose="020B0606030504020204" pitchFamily="34" charset="0"/>
              </a:rPr>
              <a:t>CVO </a:t>
            </a:r>
            <a:r>
              <a:rPr lang="en-GB" b="0" i="0" dirty="0">
                <a:solidFill>
                  <a:srgbClr val="000000"/>
                </a:solidFill>
                <a:effectLst/>
                <a:latin typeface="Open Sans" panose="020B0606030504020204" pitchFamily="34" charset="0"/>
              </a:rPr>
              <a:t>(Commander of the Victorian Order). He was knighted, as the London Gazette reports on the 24</a:t>
            </a:r>
            <a:r>
              <a:rPr lang="en-GB" b="0" i="0" baseline="30000" dirty="0">
                <a:solidFill>
                  <a:srgbClr val="000000"/>
                </a:solidFill>
                <a:effectLst/>
                <a:latin typeface="Open Sans" panose="020B0606030504020204" pitchFamily="34" charset="0"/>
              </a:rPr>
              <a:t>th</a:t>
            </a:r>
            <a:r>
              <a:rPr lang="en-GB" b="0" i="0" dirty="0">
                <a:solidFill>
                  <a:srgbClr val="000000"/>
                </a:solidFill>
                <a:effectLst/>
                <a:latin typeface="Open Sans" panose="020B0606030504020204" pitchFamily="34" charset="0"/>
              </a:rPr>
              <a:t> December 1909.</a:t>
            </a:r>
            <a:endParaRPr lang="en-GB" dirty="0"/>
          </a:p>
        </p:txBody>
      </p:sp>
      <p:pic>
        <p:nvPicPr>
          <p:cNvPr id="13" name="Picture 12" descr="A portrait of a person&#10;&#10;Description automatically generated">
            <a:extLst>
              <a:ext uri="{FF2B5EF4-FFF2-40B4-BE49-F238E27FC236}">
                <a16:creationId xmlns:a16="http://schemas.microsoft.com/office/drawing/2014/main" id="{53BDF88C-F675-C970-C57A-D732D96501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99029" y="1730719"/>
            <a:ext cx="3090824" cy="4537890"/>
          </a:xfrm>
          <a:prstGeom prst="rect">
            <a:avLst/>
          </a:prstGeom>
        </p:spPr>
      </p:pic>
    </p:spTree>
    <p:extLst>
      <p:ext uri="{BB962C8B-B14F-4D97-AF65-F5344CB8AC3E}">
        <p14:creationId xmlns:p14="http://schemas.microsoft.com/office/powerpoint/2010/main" val="367660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4863-243F-858D-722D-013CE22BB136}"/>
              </a:ext>
            </a:extLst>
          </p:cNvPr>
          <p:cNvSpPr>
            <a:spLocks noGrp="1"/>
          </p:cNvSpPr>
          <p:nvPr>
            <p:ph type="title"/>
          </p:nvPr>
        </p:nvSpPr>
        <p:spPr>
          <a:xfrm>
            <a:off x="1968499" y="206902"/>
            <a:ext cx="7603763" cy="1421898"/>
          </a:xfrm>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Shackleton’s Letter to the Times</a:t>
            </a:r>
          </a:p>
        </p:txBody>
      </p:sp>
      <p:sp>
        <p:nvSpPr>
          <p:cNvPr id="3" name="Slide Number Placeholder 2">
            <a:extLst>
              <a:ext uri="{FF2B5EF4-FFF2-40B4-BE49-F238E27FC236}">
                <a16:creationId xmlns:a16="http://schemas.microsoft.com/office/drawing/2014/main" id="{C23C005C-E8A9-8C52-93C4-0857BC101262}"/>
              </a:ext>
            </a:extLst>
          </p:cNvPr>
          <p:cNvSpPr>
            <a:spLocks noGrp="1"/>
          </p:cNvSpPr>
          <p:nvPr>
            <p:ph type="sldNum" sz="quarter" idx="12"/>
          </p:nvPr>
        </p:nvSpPr>
        <p:spPr>
          <a:xfrm>
            <a:off x="2031999" y="6248399"/>
            <a:ext cx="1827731" cy="498909"/>
          </a:xfrm>
        </p:spPr>
        <p:txBody>
          <a:bodyPr/>
          <a:lstStyle/>
          <a:p>
            <a:fld id="{1147EEAF-DD4E-4CF4-BBA0-EAA76F911A92}" type="slidenum">
              <a:rPr lang="en-GB" altLang="en-US" smtClean="0"/>
              <a:pPr/>
              <a:t>6</a:t>
            </a:fld>
            <a:endParaRPr lang="en-GB" altLang="en-US"/>
          </a:p>
        </p:txBody>
      </p:sp>
      <p:pic>
        <p:nvPicPr>
          <p:cNvPr id="5" name="Picture 4">
            <a:extLst>
              <a:ext uri="{FF2B5EF4-FFF2-40B4-BE49-F238E27FC236}">
                <a16:creationId xmlns:a16="http://schemas.microsoft.com/office/drawing/2014/main" id="{3FA802CF-B715-D89D-6520-0442ECEAC2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0356" y="1887347"/>
            <a:ext cx="4168903" cy="4387148"/>
          </a:xfrm>
          <a:prstGeom prst="rect">
            <a:avLst/>
          </a:prstGeom>
        </p:spPr>
      </p:pic>
      <p:pic>
        <p:nvPicPr>
          <p:cNvPr id="4" name="Picture 3">
            <a:extLst>
              <a:ext uri="{FF2B5EF4-FFF2-40B4-BE49-F238E27FC236}">
                <a16:creationId xmlns:a16="http://schemas.microsoft.com/office/drawing/2014/main" id="{57F4C918-6A66-11D4-F03F-C83B2251E16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7000" contrast="85000"/>
                    </a14:imgEffect>
                  </a14:imgLayer>
                </a14:imgProps>
              </a:ext>
              <a:ext uri="{28A0092B-C50C-407E-A947-70E740481C1C}">
                <a14:useLocalDpi xmlns:a14="http://schemas.microsoft.com/office/drawing/2010/main"/>
              </a:ext>
            </a:extLst>
          </a:blip>
          <a:srcRect/>
          <a:stretch/>
        </p:blipFill>
        <p:spPr>
          <a:xfrm>
            <a:off x="4899259" y="1887347"/>
            <a:ext cx="6502401" cy="4568862"/>
          </a:xfrm>
          <a:prstGeom prst="rect">
            <a:avLst/>
          </a:prstGeom>
        </p:spPr>
      </p:pic>
    </p:spTree>
    <p:extLst>
      <p:ext uri="{BB962C8B-B14F-4D97-AF65-F5344CB8AC3E}">
        <p14:creationId xmlns:p14="http://schemas.microsoft.com/office/powerpoint/2010/main" val="285851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90C09D-E4AA-006D-C550-49669366FFF7}"/>
              </a:ext>
            </a:extLst>
          </p:cNvPr>
          <p:cNvSpPr>
            <a:spLocks noGrp="1"/>
          </p:cNvSpPr>
          <p:nvPr>
            <p:ph type="sldNum" sz="quarter" idx="12"/>
          </p:nvPr>
        </p:nvSpPr>
        <p:spPr>
          <a:xfrm>
            <a:off x="11350609" y="6300094"/>
            <a:ext cx="770935" cy="457200"/>
          </a:xfrm>
        </p:spPr>
        <p:txBody>
          <a:bodyPr/>
          <a:lstStyle/>
          <a:p>
            <a:fld id="{C3D577BE-B60F-4443-89BA-AC6850FF3B72}" type="slidenum">
              <a:rPr lang="en-GB" altLang="en-US" smtClean="0"/>
              <a:pPr/>
              <a:t>7</a:t>
            </a:fld>
            <a:endParaRPr lang="en-GB" altLang="en-US" dirty="0"/>
          </a:p>
        </p:txBody>
      </p:sp>
      <p:pic>
        <p:nvPicPr>
          <p:cNvPr id="6" name="Picture 5" descr="A white board with writing on it&#10;&#10;Description automatically generated with low confidence">
            <a:extLst>
              <a:ext uri="{FF2B5EF4-FFF2-40B4-BE49-F238E27FC236}">
                <a16:creationId xmlns:a16="http://schemas.microsoft.com/office/drawing/2014/main" id="{53243B59-973B-37E3-A5F9-FAAD8025EA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474080" y="2065759"/>
            <a:ext cx="5386891" cy="3748039"/>
          </a:xfrm>
          <a:prstGeom prst="rect">
            <a:avLst/>
          </a:prstGeom>
        </p:spPr>
      </p:pic>
      <p:pic>
        <p:nvPicPr>
          <p:cNvPr id="8" name="Picture 7" descr="Text, letter&#10;&#10;Description automatically generated">
            <a:extLst>
              <a:ext uri="{FF2B5EF4-FFF2-40B4-BE49-F238E27FC236}">
                <a16:creationId xmlns:a16="http://schemas.microsoft.com/office/drawing/2014/main" id="{986B2CDE-0631-4C95-C85C-C065F7DA91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5125071" y="1641494"/>
            <a:ext cx="6637781" cy="4791793"/>
          </a:xfrm>
          <a:prstGeom prst="rect">
            <a:avLst/>
          </a:prstGeom>
        </p:spPr>
      </p:pic>
      <p:sp>
        <p:nvSpPr>
          <p:cNvPr id="9" name="TextBox 8">
            <a:extLst>
              <a:ext uri="{FF2B5EF4-FFF2-40B4-BE49-F238E27FC236}">
                <a16:creationId xmlns:a16="http://schemas.microsoft.com/office/drawing/2014/main" id="{CFF20B1F-2CCC-C65C-7F20-2EA7DA01BDE8}"/>
              </a:ext>
            </a:extLst>
          </p:cNvPr>
          <p:cNvSpPr txBox="1"/>
          <p:nvPr/>
        </p:nvSpPr>
        <p:spPr>
          <a:xfrm>
            <a:off x="1585266" y="150613"/>
            <a:ext cx="8110131" cy="1395476"/>
          </a:xfrm>
          <a:prstGeom prst="rect">
            <a:avLst/>
          </a:prstGeom>
          <a:solidFill>
            <a:srgbClr val="740160"/>
          </a:solidFill>
          <a:ln>
            <a:noFill/>
          </a:ln>
          <a:effectLst/>
        </p:spPr>
        <p:txBody>
          <a:bodyPr vert="horz" wrap="square" lIns="91440" tIns="45720" rIns="91440" bIns="45720" numCol="1" anchor="t" anchorCtr="0" compatLnSpc="1">
            <a:prstTxWarp prst="textNoShape">
              <a:avLst/>
            </a:prstTxWarp>
          </a:bodyPr>
          <a:lstStyle>
            <a:defPPr>
              <a:defRPr lang="en-US"/>
            </a:defPPr>
            <a:lvl1pPr algn="ctr" fontAlgn="base">
              <a:spcBef>
                <a:spcPct val="0"/>
              </a:spcBef>
              <a:spcAft>
                <a:spcPct val="0"/>
              </a:spcAft>
              <a:defRPr sz="4000" b="1" kern="0">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r>
              <a:rPr lang="en-GB" dirty="0"/>
              <a:t>Shackleton’s sketch of his expedition plans</a:t>
            </a:r>
          </a:p>
        </p:txBody>
      </p:sp>
      <p:sp>
        <p:nvSpPr>
          <p:cNvPr id="11" name="TextBox 10">
            <a:extLst>
              <a:ext uri="{FF2B5EF4-FFF2-40B4-BE49-F238E27FC236}">
                <a16:creationId xmlns:a16="http://schemas.microsoft.com/office/drawing/2014/main" id="{2A498B61-B8B9-54D0-4516-76375975FA6D}"/>
              </a:ext>
            </a:extLst>
          </p:cNvPr>
          <p:cNvSpPr txBox="1"/>
          <p:nvPr/>
        </p:nvSpPr>
        <p:spPr>
          <a:xfrm>
            <a:off x="8154314" y="1841431"/>
            <a:ext cx="2149300" cy="369332"/>
          </a:xfrm>
          <a:prstGeom prst="rect">
            <a:avLst/>
          </a:prstGeom>
          <a:noFill/>
        </p:spPr>
        <p:txBody>
          <a:bodyPr wrap="square">
            <a:spAutoFit/>
          </a:bodyPr>
          <a:lstStyle/>
          <a:p>
            <a:r>
              <a:rPr lang="en-GB" dirty="0"/>
              <a:t>March 7th 1914</a:t>
            </a:r>
          </a:p>
        </p:txBody>
      </p:sp>
      <p:pic>
        <p:nvPicPr>
          <p:cNvPr id="4" name="Picture 3" descr="A picture containing diagram&#10;&#10;Description automatically generated">
            <a:extLst>
              <a:ext uri="{FF2B5EF4-FFF2-40B4-BE49-F238E27FC236}">
                <a16:creationId xmlns:a16="http://schemas.microsoft.com/office/drawing/2014/main" id="{9870AC94-D408-CBB7-A88F-F1182B090E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234219"/>
            <a:ext cx="2265589" cy="3337966"/>
          </a:xfrm>
          <a:prstGeom prst="rect">
            <a:avLst/>
          </a:prstGeom>
        </p:spPr>
      </p:pic>
      <p:sp>
        <p:nvSpPr>
          <p:cNvPr id="7" name="TextBox 6">
            <a:extLst>
              <a:ext uri="{FF2B5EF4-FFF2-40B4-BE49-F238E27FC236}">
                <a16:creationId xmlns:a16="http://schemas.microsoft.com/office/drawing/2014/main" id="{2EB68DFD-39FF-965A-DFB3-D07E33F40168}"/>
              </a:ext>
            </a:extLst>
          </p:cNvPr>
          <p:cNvSpPr txBox="1"/>
          <p:nvPr/>
        </p:nvSpPr>
        <p:spPr>
          <a:xfrm>
            <a:off x="5125071" y="6448558"/>
            <a:ext cx="6923902" cy="369332"/>
          </a:xfrm>
          <a:prstGeom prst="rect">
            <a:avLst/>
          </a:prstGeom>
          <a:noFill/>
        </p:spPr>
        <p:txBody>
          <a:bodyPr wrap="square" rtlCol="0">
            <a:spAutoFit/>
          </a:bodyPr>
          <a:lstStyle/>
          <a:p>
            <a:r>
              <a:rPr lang="en-GB" dirty="0"/>
              <a:t>Sketched by Shackleton on the back of a menu card in 1914 </a:t>
            </a:r>
          </a:p>
        </p:txBody>
      </p:sp>
    </p:spTree>
    <p:extLst>
      <p:ext uri="{BB962C8B-B14F-4D97-AF65-F5344CB8AC3E}">
        <p14:creationId xmlns:p14="http://schemas.microsoft.com/office/powerpoint/2010/main" val="171409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4A26A-41B2-AE0B-C694-8530ADA837B5}"/>
              </a:ext>
            </a:extLst>
          </p:cNvPr>
          <p:cNvSpPr>
            <a:spLocks noGrp="1"/>
          </p:cNvSpPr>
          <p:nvPr>
            <p:ph type="sldNum" sz="quarter" idx="12"/>
          </p:nvPr>
        </p:nvSpPr>
        <p:spPr/>
        <p:txBody>
          <a:bodyPr/>
          <a:lstStyle/>
          <a:p>
            <a:fld id="{C3D577BE-B60F-4443-89BA-AC6850FF3B72}" type="slidenum">
              <a:rPr lang="en-GB" altLang="en-US" smtClean="0"/>
              <a:pPr/>
              <a:t>8</a:t>
            </a:fld>
            <a:endParaRPr lang="en-GB" altLang="en-US"/>
          </a:p>
        </p:txBody>
      </p:sp>
      <p:sp>
        <p:nvSpPr>
          <p:cNvPr id="4" name="TextBox 3">
            <a:extLst>
              <a:ext uri="{FF2B5EF4-FFF2-40B4-BE49-F238E27FC236}">
                <a16:creationId xmlns:a16="http://schemas.microsoft.com/office/drawing/2014/main" id="{6D248630-6555-5FD3-B663-392499B9A9BE}"/>
              </a:ext>
            </a:extLst>
          </p:cNvPr>
          <p:cNvSpPr txBox="1"/>
          <p:nvPr/>
        </p:nvSpPr>
        <p:spPr>
          <a:xfrm>
            <a:off x="785993" y="1702363"/>
            <a:ext cx="10841326" cy="1538883"/>
          </a:xfrm>
          <a:prstGeom prst="rect">
            <a:avLst/>
          </a:prstGeom>
          <a:noFill/>
        </p:spPr>
        <p:txBody>
          <a:bodyPr wrap="square">
            <a:spAutoFit/>
          </a:bodyPr>
          <a:lstStyle/>
          <a:p>
            <a:r>
              <a:rPr lang="en-GB" sz="2000" dirty="0"/>
              <a:t>Asked to name the basic qualities necessary to become a successful polar explorer Shackleton listed: </a:t>
            </a:r>
          </a:p>
          <a:p>
            <a:r>
              <a:rPr lang="en-GB" sz="2000" dirty="0"/>
              <a:t>‘First, optimism; second, patience; third, physical endurance; fourth, idealism; fifth, and last, courage.’ </a:t>
            </a:r>
          </a:p>
          <a:p>
            <a:r>
              <a:rPr lang="en-GB" sz="1400" dirty="0"/>
              <a:t>Source: </a:t>
            </a:r>
            <a:r>
              <a:rPr lang="en-GB" sz="1400" dirty="0" err="1"/>
              <a:t>Pearsons</a:t>
            </a:r>
            <a:r>
              <a:rPr lang="en-GB" sz="1400" dirty="0"/>
              <a:t> Magazine, ‘The Making of an Explorer’, August 1914</a:t>
            </a:r>
          </a:p>
        </p:txBody>
      </p:sp>
      <p:sp>
        <p:nvSpPr>
          <p:cNvPr id="7" name="TextBox 6">
            <a:extLst>
              <a:ext uri="{FF2B5EF4-FFF2-40B4-BE49-F238E27FC236}">
                <a16:creationId xmlns:a16="http://schemas.microsoft.com/office/drawing/2014/main" id="{51394CB2-087A-6776-DA0C-8825FA5ECB3E}"/>
              </a:ext>
            </a:extLst>
          </p:cNvPr>
          <p:cNvSpPr txBox="1"/>
          <p:nvPr/>
        </p:nvSpPr>
        <p:spPr>
          <a:xfrm>
            <a:off x="785993" y="3710155"/>
            <a:ext cx="10841326" cy="2246769"/>
          </a:xfrm>
          <a:prstGeom prst="rect">
            <a:avLst/>
          </a:prstGeom>
          <a:noFill/>
        </p:spPr>
        <p:txBody>
          <a:bodyPr wrap="square" rtlCol="0">
            <a:spAutoFit/>
          </a:bodyPr>
          <a:lstStyle/>
          <a:p>
            <a:pPr marL="342900" indent="-342900">
              <a:buFont typeface="+mj-lt"/>
              <a:buAutoNum type="arabicPeriod"/>
            </a:pPr>
            <a:r>
              <a:rPr lang="en-GB" sz="2800" dirty="0"/>
              <a:t>Optimism - </a:t>
            </a:r>
            <a:r>
              <a:rPr lang="en-GB" i="1" dirty="0"/>
              <a:t>being hopeful about outcomes</a:t>
            </a:r>
          </a:p>
          <a:p>
            <a:pPr marL="342900" indent="-342900">
              <a:buFont typeface="+mj-lt"/>
              <a:buAutoNum type="arabicPeriod"/>
            </a:pPr>
            <a:r>
              <a:rPr lang="en-GB" sz="2800" dirty="0"/>
              <a:t>Patience - </a:t>
            </a:r>
            <a:r>
              <a:rPr lang="en-GB" i="1" dirty="0"/>
              <a:t>accepting trouble and delay without getting upset</a:t>
            </a:r>
          </a:p>
          <a:p>
            <a:pPr marL="342900" indent="-342900">
              <a:buFont typeface="+mj-lt"/>
              <a:buAutoNum type="arabicPeriod"/>
            </a:pPr>
            <a:r>
              <a:rPr lang="en-GB" sz="2800" dirty="0"/>
              <a:t>Physical Endurance - </a:t>
            </a:r>
            <a:r>
              <a:rPr lang="en-GB" i="1" dirty="0"/>
              <a:t>fit enough for energetic and prolonged activity</a:t>
            </a:r>
          </a:p>
          <a:p>
            <a:pPr marL="342900" indent="-342900">
              <a:buFont typeface="+mj-lt"/>
              <a:buAutoNum type="arabicPeriod"/>
            </a:pPr>
            <a:r>
              <a:rPr lang="en-GB" sz="2800" dirty="0"/>
              <a:t>Idealism - </a:t>
            </a:r>
            <a:r>
              <a:rPr lang="en-GB" i="1" dirty="0"/>
              <a:t>being imaginative and </a:t>
            </a:r>
          </a:p>
          <a:p>
            <a:pPr marL="342900" indent="-342900">
              <a:buFont typeface="+mj-lt"/>
              <a:buAutoNum type="arabicPeriod"/>
            </a:pPr>
            <a:r>
              <a:rPr lang="en-GB" sz="2800" dirty="0"/>
              <a:t>Courage - </a:t>
            </a:r>
            <a:r>
              <a:rPr lang="en-GB" i="1" dirty="0"/>
              <a:t>able to confront danger or uncertainty</a:t>
            </a:r>
          </a:p>
        </p:txBody>
      </p:sp>
      <p:sp>
        <p:nvSpPr>
          <p:cNvPr id="8" name="Title 1">
            <a:extLst>
              <a:ext uri="{FF2B5EF4-FFF2-40B4-BE49-F238E27FC236}">
                <a16:creationId xmlns:a16="http://schemas.microsoft.com/office/drawing/2014/main" id="{640314CE-A227-EBB1-5871-EFD66A607FE1}"/>
              </a:ext>
            </a:extLst>
          </p:cNvPr>
          <p:cNvSpPr txBox="1">
            <a:spLocks/>
          </p:cNvSpPr>
          <p:nvPr/>
        </p:nvSpPr>
        <p:spPr>
          <a:xfrm>
            <a:off x="1968500" y="206902"/>
            <a:ext cx="7232352" cy="1249705"/>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What qualities make a successful polar explorer?</a:t>
            </a:r>
          </a:p>
        </p:txBody>
      </p:sp>
    </p:spTree>
    <p:extLst>
      <p:ext uri="{BB962C8B-B14F-4D97-AF65-F5344CB8AC3E}">
        <p14:creationId xmlns:p14="http://schemas.microsoft.com/office/powerpoint/2010/main" val="365304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293BE9-EE92-4060-8A2E-E36E44760BBA}"/>
              </a:ext>
            </a:extLst>
          </p:cNvPr>
          <p:cNvSpPr txBox="1"/>
          <p:nvPr/>
        </p:nvSpPr>
        <p:spPr>
          <a:xfrm>
            <a:off x="93646" y="576152"/>
            <a:ext cx="3957988" cy="6281848"/>
          </a:xfrm>
          <a:prstGeom prst="rect">
            <a:avLst/>
          </a:prstGeom>
          <a:noFill/>
        </p:spPr>
        <p:txBody>
          <a:bodyPr wrap="square" rtlCol="0">
            <a:spAutoFit/>
          </a:bodyPr>
          <a:lstStyle/>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William Bakewell, Able Seaman</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Perce Blackborow, Steward</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Alfred Cheetham, Third Officer</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Robert Clark, Biologist</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Tom Crean, Second Officer</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Ernest Holness, Stoker</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Walter How, Able Seaman</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Charles Green, Cook</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Lionel Greenstreet, First Officer</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Hubert Hudson, Navigator</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Frank Hurley, Photographer</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Leonard Hussey, Meteorologist</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Reginald James, Physicist</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Alexander Kerr, Engineer</a:t>
            </a:r>
          </a:p>
          <a:p>
            <a:pPr marL="285750" indent="-285750" defTabSz="457200">
              <a:lnSpc>
                <a:spcPct val="150000"/>
              </a:lnSpc>
              <a:buFont typeface="Wingdings" panose="05000000000000000000" pitchFamily="2" charset="2"/>
              <a:buChar char="v"/>
            </a:pPr>
            <a:r>
              <a:rPr lang="en-GB" dirty="0">
                <a:solidFill>
                  <a:prstClr val="black"/>
                </a:solidFill>
                <a:latin typeface="Calibri" panose="020F0502020204030204"/>
              </a:rPr>
              <a:t>Mrs Chippy, tom cat</a:t>
            </a:r>
          </a:p>
        </p:txBody>
      </p:sp>
      <p:sp>
        <p:nvSpPr>
          <p:cNvPr id="5" name="TextBox 4">
            <a:extLst>
              <a:ext uri="{FF2B5EF4-FFF2-40B4-BE49-F238E27FC236}">
                <a16:creationId xmlns:a16="http://schemas.microsoft.com/office/drawing/2014/main" id="{08CBE18F-7AC8-4379-A783-171FA7B0E2A8}"/>
              </a:ext>
            </a:extLst>
          </p:cNvPr>
          <p:cNvSpPr txBox="1"/>
          <p:nvPr/>
        </p:nvSpPr>
        <p:spPr>
          <a:xfrm>
            <a:off x="1827196" y="111038"/>
            <a:ext cx="8292164" cy="707886"/>
          </a:xfrm>
          <a:prstGeom prst="rect">
            <a:avLst/>
          </a:prstGeom>
          <a:noFill/>
        </p:spPr>
        <p:txBody>
          <a:bodyPr wrap="square">
            <a:spAutoFit/>
          </a:bodyPr>
          <a:lstStyle/>
          <a:p>
            <a:pPr defTabSz="457200"/>
            <a:r>
              <a:rPr lang="en-GB" sz="2000" b="1" dirty="0">
                <a:solidFill>
                  <a:prstClr val="black"/>
                </a:solidFill>
                <a:latin typeface="Calibri" panose="020F0502020204030204"/>
              </a:rPr>
              <a:t>Members of the Imperial Trans-Antarctic Expedition on board the Endurance</a:t>
            </a:r>
          </a:p>
          <a:p>
            <a:pPr defTabSz="457200"/>
            <a:endParaRPr lang="en-GB" sz="20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9ACD49F4-2286-418C-9516-1EB4A5792894}"/>
              </a:ext>
            </a:extLst>
          </p:cNvPr>
          <p:cNvSpPr txBox="1"/>
          <p:nvPr/>
        </p:nvSpPr>
        <p:spPr>
          <a:xfrm>
            <a:off x="4293000" y="818924"/>
            <a:ext cx="5257401" cy="5866350"/>
          </a:xfrm>
          <a:prstGeom prst="rect">
            <a:avLst/>
          </a:prstGeom>
          <a:noFill/>
        </p:spPr>
        <p:txBody>
          <a:bodyPr wrap="square" rtlCol="0">
            <a:spAutoFit/>
          </a:bodyPr>
          <a:lstStyle>
            <a:defPPr>
              <a:defRPr lang="en-US"/>
            </a:defPPr>
            <a:lvl1pPr marL="285750" indent="-285750">
              <a:lnSpc>
                <a:spcPct val="150000"/>
              </a:lnSpc>
              <a:buFont typeface="Wingdings" panose="05000000000000000000" pitchFamily="2" charset="2"/>
              <a:buChar char="v"/>
            </a:lvl1pPr>
          </a:lstStyle>
          <a:p>
            <a:pPr defTabSz="457200"/>
            <a:r>
              <a:rPr lang="en-GB" dirty="0">
                <a:solidFill>
                  <a:prstClr val="black"/>
                </a:solidFill>
                <a:latin typeface="Calibri" panose="020F0502020204030204"/>
              </a:rPr>
              <a:t>Alexander Macklin, Surgeon</a:t>
            </a:r>
          </a:p>
          <a:p>
            <a:pPr defTabSz="457200"/>
            <a:r>
              <a:rPr lang="en-GB" dirty="0">
                <a:solidFill>
                  <a:prstClr val="black"/>
                </a:solidFill>
                <a:latin typeface="Calibri" panose="020F0502020204030204"/>
              </a:rPr>
              <a:t>George Marston, Artist</a:t>
            </a:r>
          </a:p>
          <a:p>
            <a:pPr defTabSz="457200"/>
            <a:r>
              <a:rPr lang="en-GB" dirty="0">
                <a:solidFill>
                  <a:prstClr val="black"/>
                </a:solidFill>
                <a:latin typeface="Calibri" panose="020F0502020204030204"/>
              </a:rPr>
              <a:t>Timothy, McCarthy, Able Seaman</a:t>
            </a:r>
          </a:p>
          <a:p>
            <a:pPr defTabSz="457200"/>
            <a:r>
              <a:rPr lang="en-GB" dirty="0">
                <a:solidFill>
                  <a:prstClr val="black"/>
                </a:solidFill>
                <a:latin typeface="Calibri" panose="020F0502020204030204"/>
              </a:rPr>
              <a:t>James Mcllroy, Surgeon</a:t>
            </a:r>
          </a:p>
          <a:p>
            <a:pPr defTabSz="457200"/>
            <a:r>
              <a:rPr lang="en-GB" dirty="0">
                <a:solidFill>
                  <a:prstClr val="black"/>
                </a:solidFill>
                <a:latin typeface="Calibri" panose="020F0502020204030204"/>
              </a:rPr>
              <a:t>Thomas McLeod, Able Seaman</a:t>
            </a:r>
          </a:p>
          <a:p>
            <a:pPr defTabSz="457200"/>
            <a:r>
              <a:rPr lang="en-GB" dirty="0">
                <a:solidFill>
                  <a:prstClr val="black"/>
                </a:solidFill>
                <a:latin typeface="Calibri" panose="020F0502020204030204"/>
              </a:rPr>
              <a:t>Harry ‘Chippy’ McNish, Carpenter</a:t>
            </a:r>
          </a:p>
          <a:p>
            <a:pPr defTabSz="457200"/>
            <a:r>
              <a:rPr lang="en-GB" dirty="0">
                <a:solidFill>
                  <a:prstClr val="black"/>
                </a:solidFill>
                <a:latin typeface="Calibri" panose="020F0502020204030204"/>
              </a:rPr>
              <a:t>Thomas Orde-Lees, Motor Expert and Storekeeper</a:t>
            </a:r>
          </a:p>
          <a:p>
            <a:pPr defTabSz="457200"/>
            <a:r>
              <a:rPr lang="en-GB" dirty="0">
                <a:solidFill>
                  <a:prstClr val="black"/>
                </a:solidFill>
                <a:latin typeface="Calibri" panose="020F0502020204030204"/>
              </a:rPr>
              <a:t>Lewis Rickinson, Engineer</a:t>
            </a:r>
          </a:p>
          <a:p>
            <a:pPr defTabSz="457200"/>
            <a:r>
              <a:rPr lang="en-GB" b="1" dirty="0">
                <a:solidFill>
                  <a:prstClr val="black"/>
                </a:solidFill>
                <a:latin typeface="Calibri" panose="020F0502020204030204"/>
              </a:rPr>
              <a:t>Ernest Shackleton, Expedition Leader</a:t>
            </a:r>
          </a:p>
          <a:p>
            <a:pPr defTabSz="457200"/>
            <a:r>
              <a:rPr lang="en-GB" dirty="0">
                <a:solidFill>
                  <a:prstClr val="black"/>
                </a:solidFill>
                <a:latin typeface="Calibri" panose="020F0502020204030204"/>
              </a:rPr>
              <a:t>William Stephenson, Stoker</a:t>
            </a:r>
          </a:p>
          <a:p>
            <a:pPr defTabSz="457200"/>
            <a:r>
              <a:rPr lang="en-GB" dirty="0">
                <a:solidFill>
                  <a:prstClr val="black"/>
                </a:solidFill>
                <a:latin typeface="Calibri" panose="020F0502020204030204"/>
              </a:rPr>
              <a:t>John Vincent, Boatswain</a:t>
            </a:r>
          </a:p>
          <a:p>
            <a:pPr defTabSz="457200"/>
            <a:r>
              <a:rPr lang="en-GB" dirty="0">
                <a:solidFill>
                  <a:prstClr val="black"/>
                </a:solidFill>
                <a:latin typeface="Calibri" panose="020F0502020204030204"/>
              </a:rPr>
              <a:t>Frank Wild, Second-in-Command</a:t>
            </a:r>
          </a:p>
          <a:p>
            <a:pPr defTabSz="457200"/>
            <a:r>
              <a:rPr lang="en-GB" dirty="0">
                <a:solidFill>
                  <a:prstClr val="black"/>
                </a:solidFill>
                <a:latin typeface="Calibri" panose="020F0502020204030204"/>
              </a:rPr>
              <a:t>James Wordie, Geologist </a:t>
            </a:r>
          </a:p>
          <a:p>
            <a:pPr defTabSz="457200"/>
            <a:r>
              <a:rPr lang="en-GB" dirty="0">
                <a:solidFill>
                  <a:prstClr val="black"/>
                </a:solidFill>
                <a:latin typeface="Calibri" panose="020F0502020204030204"/>
              </a:rPr>
              <a:t>Frank Worsley, Captain</a:t>
            </a:r>
          </a:p>
        </p:txBody>
      </p:sp>
      <p:sp>
        <p:nvSpPr>
          <p:cNvPr id="3" name="Slide Number Placeholder 2">
            <a:extLst>
              <a:ext uri="{FF2B5EF4-FFF2-40B4-BE49-F238E27FC236}">
                <a16:creationId xmlns:a16="http://schemas.microsoft.com/office/drawing/2014/main" id="{4AB657AE-A8C2-4632-A240-FA45FF22906B}"/>
              </a:ext>
            </a:extLst>
          </p:cNvPr>
          <p:cNvSpPr>
            <a:spLocks noGrp="1"/>
          </p:cNvSpPr>
          <p:nvPr>
            <p:ph type="sldNum" sz="quarter" idx="12"/>
          </p:nvPr>
        </p:nvSpPr>
        <p:spPr/>
        <p:txBody>
          <a:bodyPr/>
          <a:lstStyle/>
          <a:p>
            <a:pPr defTabSz="457200"/>
            <a:fld id="{5D54DCBF-2843-4794-B6CD-49F6F55FABB2}" type="slidenum">
              <a:rPr lang="en-GB">
                <a:solidFill>
                  <a:prstClr val="black">
                    <a:tint val="75000"/>
                  </a:prstClr>
                </a:solidFill>
                <a:latin typeface="Calibri" panose="020F0502020204030204"/>
              </a:rPr>
              <a:pPr defTabSz="457200"/>
              <a:t>9</a:t>
            </a:fld>
            <a:endParaRPr lang="en-GB">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8BAC5033-8F14-13D6-5905-62AAB9CDA283}"/>
              </a:ext>
            </a:extLst>
          </p:cNvPr>
          <p:cNvSpPr txBox="1"/>
          <p:nvPr/>
        </p:nvSpPr>
        <p:spPr>
          <a:xfrm>
            <a:off x="8524073" y="576152"/>
            <a:ext cx="3439327" cy="2308324"/>
          </a:xfrm>
          <a:prstGeom prst="rect">
            <a:avLst/>
          </a:prstGeom>
          <a:noFill/>
        </p:spPr>
        <p:txBody>
          <a:bodyPr wrap="square" rtlCol="0">
            <a:spAutoFit/>
          </a:bodyPr>
          <a:lstStyle/>
          <a:p>
            <a:r>
              <a:rPr lang="en-GB" sz="2400" b="1" i="1" dirty="0"/>
              <a:t>What do you notice about this list?</a:t>
            </a:r>
          </a:p>
          <a:p>
            <a:endParaRPr lang="en-GB" sz="2400" b="1" i="1" dirty="0"/>
          </a:p>
          <a:p>
            <a:r>
              <a:rPr lang="en-GB" sz="2400" b="1" i="1" dirty="0"/>
              <a:t>Look at the list of jobs: which do you think were most essential and why?</a:t>
            </a:r>
          </a:p>
        </p:txBody>
      </p:sp>
    </p:spTree>
    <p:extLst>
      <p:ext uri="{BB962C8B-B14F-4D97-AF65-F5344CB8AC3E}">
        <p14:creationId xmlns:p14="http://schemas.microsoft.com/office/powerpoint/2010/main" val="1360717388"/>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1128</Words>
  <Application>Microsoft Office PowerPoint</Application>
  <PresentationFormat>Widescreen</PresentationFormat>
  <Paragraphs>165</Paragraphs>
  <Slides>25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Helvetica</vt:lpstr>
      <vt:lpstr>Montserrat</vt:lpstr>
      <vt:lpstr>Open Sans</vt:lpstr>
      <vt:lpstr>Times New Roman</vt:lpstr>
      <vt:lpstr>Wingdings</vt:lpstr>
      <vt:lpstr>RGS-IBG master slide</vt:lpstr>
      <vt:lpstr>Office Theme</vt:lpstr>
      <vt:lpstr>2.The Crew</vt:lpstr>
      <vt:lpstr>PowerPoint Presentation</vt:lpstr>
      <vt:lpstr>What kind of a leader was  Ernest Shackleton?</vt:lpstr>
      <vt:lpstr>What kind of a leader was Shackleton?</vt:lpstr>
      <vt:lpstr>Shackleton was Knighted</vt:lpstr>
      <vt:lpstr>Shackleton’s Letter to the Times</vt:lpstr>
      <vt:lpstr>PowerPoint Presentation</vt:lpstr>
      <vt:lpstr>PowerPoint Presentation</vt:lpstr>
      <vt:lpstr>PowerPoint Presentation</vt:lpstr>
      <vt:lpstr>What jobs did the crew do?</vt:lpstr>
      <vt:lpstr>The ships: Endurance and Aurora  </vt:lpstr>
      <vt:lpstr>PowerPoint Presentation</vt:lpstr>
      <vt:lpstr>The Endurance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and Now: setting out for an Antarctic Adventure</dc:title>
  <dc:creator>Paula Owens</dc:creator>
  <cp:lastModifiedBy>Paula Owens</cp:lastModifiedBy>
  <cp:revision>4</cp:revision>
  <dcterms:created xsi:type="dcterms:W3CDTF">2022-02-08T14:06:58Z</dcterms:created>
  <dcterms:modified xsi:type="dcterms:W3CDTF">2022-08-16T09:39:54Z</dcterms:modified>
</cp:coreProperties>
</file>